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1" r:id="rId5"/>
    <p:sldId id="263" r:id="rId6"/>
    <p:sldId id="259" r:id="rId7"/>
    <p:sldId id="264" r:id="rId8"/>
    <p:sldId id="265" r:id="rId9"/>
    <p:sldId id="266" r:id="rId10"/>
    <p:sldId id="267" r:id="rId11"/>
    <p:sldId id="260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E735E9-5182-E941-F77F-8A94C2E9D1F2}" v="9" dt="2018-11-20T21:10:50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Gabriele (712999)" userId="S::mgabriele@smail.pembinatrails.ca::ed21d436-8fe7-4c0d-9e07-5b6d6ac0c0f0" providerId="AD" clId="Web-{CFE735E9-5182-E941-F77F-8A94C2E9D1F2}"/>
    <pc:docChg chg="modSld">
      <pc:chgData name="Marina Gabriele (712999)" userId="S::mgabriele@smail.pembinatrails.ca::ed21d436-8fe7-4c0d-9e07-5b6d6ac0c0f0" providerId="AD" clId="Web-{CFE735E9-5182-E941-F77F-8A94C2E9D1F2}" dt="2018-11-20T21:12:44.341" v="22" actId="1076"/>
      <pc:docMkLst>
        <pc:docMk/>
      </pc:docMkLst>
      <pc:sldChg chg="addSp modSp">
        <pc:chgData name="Marina Gabriele (712999)" userId="S::mgabriele@smail.pembinatrails.ca::ed21d436-8fe7-4c0d-9e07-5b6d6ac0c0f0" providerId="AD" clId="Web-{CFE735E9-5182-E941-F77F-8A94C2E9D1F2}" dt="2018-11-20T21:09:17.496" v="5" actId="14100"/>
        <pc:sldMkLst>
          <pc:docMk/>
          <pc:sldMk cId="3210723472" sldId="266"/>
        </pc:sldMkLst>
        <pc:picChg chg="add mod">
          <ac:chgData name="Marina Gabriele (712999)" userId="S::mgabriele@smail.pembinatrails.ca::ed21d436-8fe7-4c0d-9e07-5b6d6ac0c0f0" providerId="AD" clId="Web-{CFE735E9-5182-E941-F77F-8A94C2E9D1F2}" dt="2018-11-20T21:09:17.496" v="5" actId="14100"/>
          <ac:picMkLst>
            <pc:docMk/>
            <pc:sldMk cId="3210723472" sldId="266"/>
            <ac:picMk id="3" creationId="{D2BEAB90-BD43-4C43-8843-3BC43018CA4F}"/>
          </ac:picMkLst>
        </pc:picChg>
      </pc:sldChg>
      <pc:sldChg chg="addSp modSp">
        <pc:chgData name="Marina Gabriele (712999)" userId="S::mgabriele@smail.pembinatrails.ca::ed21d436-8fe7-4c0d-9e07-5b6d6ac0c0f0" providerId="AD" clId="Web-{CFE735E9-5182-E941-F77F-8A94C2E9D1F2}" dt="2018-11-20T21:09:59.887" v="9" actId="14100"/>
        <pc:sldMkLst>
          <pc:docMk/>
          <pc:sldMk cId="604584733" sldId="267"/>
        </pc:sldMkLst>
        <pc:picChg chg="add mod">
          <ac:chgData name="Marina Gabriele (712999)" userId="S::mgabriele@smail.pembinatrails.ca::ed21d436-8fe7-4c0d-9e07-5b6d6ac0c0f0" providerId="AD" clId="Web-{CFE735E9-5182-E941-F77F-8A94C2E9D1F2}" dt="2018-11-20T21:09:59.887" v="9" actId="14100"/>
          <ac:picMkLst>
            <pc:docMk/>
            <pc:sldMk cId="604584733" sldId="267"/>
            <ac:picMk id="3" creationId="{DFDA41D9-A449-4D7B-A3ED-AF7BD308835C}"/>
          </ac:picMkLst>
        </pc:picChg>
      </pc:sldChg>
      <pc:sldChg chg="addSp modSp">
        <pc:chgData name="Marina Gabriele (712999)" userId="S::mgabriele@smail.pembinatrails.ca::ed21d436-8fe7-4c0d-9e07-5b6d6ac0c0f0" providerId="AD" clId="Web-{CFE735E9-5182-E941-F77F-8A94C2E9D1F2}" dt="2018-11-20T21:10:50.106" v="11" actId="1076"/>
        <pc:sldMkLst>
          <pc:docMk/>
          <pc:sldMk cId="1180091050" sldId="268"/>
        </pc:sldMkLst>
        <pc:picChg chg="add mod">
          <ac:chgData name="Marina Gabriele (712999)" userId="S::mgabriele@smail.pembinatrails.ca::ed21d436-8fe7-4c0d-9e07-5b6d6ac0c0f0" providerId="AD" clId="Web-{CFE735E9-5182-E941-F77F-8A94C2E9D1F2}" dt="2018-11-20T21:10:50.106" v="11" actId="1076"/>
          <ac:picMkLst>
            <pc:docMk/>
            <pc:sldMk cId="1180091050" sldId="268"/>
            <ac:picMk id="3" creationId="{09BC46ED-A7D5-41B8-99A9-3CF4F1FB85B5}"/>
          </ac:picMkLst>
        </pc:picChg>
      </pc:sldChg>
      <pc:sldChg chg="addSp modSp">
        <pc:chgData name="Marina Gabriele (712999)" userId="S::mgabriele@smail.pembinatrails.ca::ed21d436-8fe7-4c0d-9e07-5b6d6ac0c0f0" providerId="AD" clId="Web-{CFE735E9-5182-E941-F77F-8A94C2E9D1F2}" dt="2018-11-20T21:11:38.122" v="15" actId="1076"/>
        <pc:sldMkLst>
          <pc:docMk/>
          <pc:sldMk cId="670081691" sldId="269"/>
        </pc:sldMkLst>
        <pc:picChg chg="add mod">
          <ac:chgData name="Marina Gabriele (712999)" userId="S::mgabriele@smail.pembinatrails.ca::ed21d436-8fe7-4c0d-9e07-5b6d6ac0c0f0" providerId="AD" clId="Web-{CFE735E9-5182-E941-F77F-8A94C2E9D1F2}" dt="2018-11-20T21:11:38.122" v="15" actId="1076"/>
          <ac:picMkLst>
            <pc:docMk/>
            <pc:sldMk cId="670081691" sldId="269"/>
            <ac:picMk id="3" creationId="{04958875-BD20-4D3C-BF4E-ADC986A3F46F}"/>
          </ac:picMkLst>
        </pc:picChg>
      </pc:sldChg>
      <pc:sldChg chg="addSp modSp">
        <pc:chgData name="Marina Gabriele (712999)" userId="S::mgabriele@smail.pembinatrails.ca::ed21d436-8fe7-4c0d-9e07-5b6d6ac0c0f0" providerId="AD" clId="Web-{CFE735E9-5182-E941-F77F-8A94C2E9D1F2}" dt="2018-11-20T21:12:06.372" v="19" actId="1076"/>
        <pc:sldMkLst>
          <pc:docMk/>
          <pc:sldMk cId="106857108" sldId="270"/>
        </pc:sldMkLst>
        <pc:picChg chg="add mod">
          <ac:chgData name="Marina Gabriele (712999)" userId="S::mgabriele@smail.pembinatrails.ca::ed21d436-8fe7-4c0d-9e07-5b6d6ac0c0f0" providerId="AD" clId="Web-{CFE735E9-5182-E941-F77F-8A94C2E9D1F2}" dt="2018-11-20T21:12:06.372" v="19" actId="1076"/>
          <ac:picMkLst>
            <pc:docMk/>
            <pc:sldMk cId="106857108" sldId="270"/>
            <ac:picMk id="3" creationId="{4BDE5016-C928-4B3E-AF4D-8BF0F3EBCAB6}"/>
          </ac:picMkLst>
        </pc:picChg>
      </pc:sldChg>
      <pc:sldChg chg="addSp modSp">
        <pc:chgData name="Marina Gabriele (712999)" userId="S::mgabriele@smail.pembinatrails.ca::ed21d436-8fe7-4c0d-9e07-5b6d6ac0c0f0" providerId="AD" clId="Web-{CFE735E9-5182-E941-F77F-8A94C2E9D1F2}" dt="2018-11-20T21:12:44.341" v="22" actId="1076"/>
        <pc:sldMkLst>
          <pc:docMk/>
          <pc:sldMk cId="3899495459" sldId="271"/>
        </pc:sldMkLst>
        <pc:picChg chg="add mod">
          <ac:chgData name="Marina Gabriele (712999)" userId="S::mgabriele@smail.pembinatrails.ca::ed21d436-8fe7-4c0d-9e07-5b6d6ac0c0f0" providerId="AD" clId="Web-{CFE735E9-5182-E941-F77F-8A94C2E9D1F2}" dt="2018-11-20T21:12:44.341" v="22" actId="1076"/>
          <ac:picMkLst>
            <pc:docMk/>
            <pc:sldMk cId="3899495459" sldId="271"/>
            <ac:picMk id="3" creationId="{065ABDDE-2466-411D-AA48-C37C129C7283}"/>
          </ac:picMkLst>
        </pc:picChg>
      </pc:sldChg>
    </pc:docChg>
  </pc:docChgLst>
  <pc:docChgLst>
    <pc:chgData name="Marina Gabriele (712999)" userId="S::mgabriele@smail.pembinatrails.ca::ed21d436-8fe7-4c0d-9e07-5b6d6ac0c0f0" providerId="AD" clId="Web-{111E5E2B-58E9-4E31-A109-6CD7C30962A5}"/>
    <pc:docChg chg="addSld modSld sldOrd">
      <pc:chgData name="Marina Gabriele (712999)" userId="S::mgabriele@smail.pembinatrails.ca::ed21d436-8fe7-4c0d-9e07-5b6d6ac0c0f0" providerId="AD" clId="Web-{111E5E2B-58E9-4E31-A109-6CD7C30962A5}" dt="2018-11-20T21:05:42.820" v="297" actId="1076"/>
      <pc:docMkLst>
        <pc:docMk/>
      </pc:docMkLst>
      <pc:sldChg chg="addSp modSp mod setBg">
        <pc:chgData name="Marina Gabriele (712999)" userId="S::mgabriele@smail.pembinatrails.ca::ed21d436-8fe7-4c0d-9e07-5b6d6ac0c0f0" providerId="AD" clId="Web-{111E5E2B-58E9-4E31-A109-6CD7C30962A5}" dt="2018-11-20T20:47:17.223" v="60" actId="14100"/>
        <pc:sldMkLst>
          <pc:docMk/>
          <pc:sldMk cId="109857222" sldId="256"/>
        </pc:sldMkLst>
        <pc:spChg chg="mod">
          <ac:chgData name="Marina Gabriele (712999)" userId="S::mgabriele@smail.pembinatrails.ca::ed21d436-8fe7-4c0d-9e07-5b6d6ac0c0f0" providerId="AD" clId="Web-{111E5E2B-58E9-4E31-A109-6CD7C30962A5}" dt="2018-11-20T20:46:43.535" v="21" actId="1410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Marina Gabriele (712999)" userId="S::mgabriele@smail.pembinatrails.ca::ed21d436-8fe7-4c0d-9e07-5b6d6ac0c0f0" providerId="AD" clId="Web-{111E5E2B-58E9-4E31-A109-6CD7C30962A5}" dt="2018-11-20T20:47:17.223" v="60" actId="14100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Marina Gabriele (712999)" userId="S::mgabriele@smail.pembinatrails.ca::ed21d436-8fe7-4c0d-9e07-5b6d6ac0c0f0" providerId="AD" clId="Web-{111E5E2B-58E9-4E31-A109-6CD7C30962A5}" dt="2018-11-20T20:46:15.551" v="0"/>
          <ac:spMkLst>
            <pc:docMk/>
            <pc:sldMk cId="109857222" sldId="256"/>
            <ac:spMk id="8" creationId="{6BDBA639-2A71-4A60-A71A-FF1836F546CE}"/>
          </ac:spMkLst>
        </pc:spChg>
        <pc:spChg chg="add">
          <ac:chgData name="Marina Gabriele (712999)" userId="S::mgabriele@smail.pembinatrails.ca::ed21d436-8fe7-4c0d-9e07-5b6d6ac0c0f0" providerId="AD" clId="Web-{111E5E2B-58E9-4E31-A109-6CD7C30962A5}" dt="2018-11-20T20:46:15.551" v="0"/>
          <ac:spMkLst>
            <pc:docMk/>
            <pc:sldMk cId="109857222" sldId="256"/>
            <ac:spMk id="31" creationId="{D9C506D7-84CB-4057-A44A-465313E78538}"/>
          </ac:spMkLst>
        </pc:spChg>
        <pc:spChg chg="add">
          <ac:chgData name="Marina Gabriele (712999)" userId="S::mgabriele@smail.pembinatrails.ca::ed21d436-8fe7-4c0d-9e07-5b6d6ac0c0f0" providerId="AD" clId="Web-{111E5E2B-58E9-4E31-A109-6CD7C30962A5}" dt="2018-11-20T20:46:15.551" v="0"/>
          <ac:spMkLst>
            <pc:docMk/>
            <pc:sldMk cId="109857222" sldId="256"/>
            <ac:spMk id="33" creationId="{7842FC68-61FD-4700-8A22-BB8B071884DB}"/>
          </ac:spMkLst>
        </pc:spChg>
        <pc:grpChg chg="add">
          <ac:chgData name="Marina Gabriele (712999)" userId="S::mgabriele@smail.pembinatrails.ca::ed21d436-8fe7-4c0d-9e07-5b6d6ac0c0f0" providerId="AD" clId="Web-{111E5E2B-58E9-4E31-A109-6CD7C30962A5}" dt="2018-11-20T20:46:15.551" v="0"/>
          <ac:grpSpMkLst>
            <pc:docMk/>
            <pc:sldMk cId="109857222" sldId="256"/>
            <ac:grpSpMk id="10" creationId="{5E208A8B-5EBD-4532-BE72-26414FA7CFF6}"/>
          </ac:grpSpMkLst>
        </pc:grpChg>
      </pc:sldChg>
      <pc:sldChg chg="addSp delSp modSp new ord">
        <pc:chgData name="Marina Gabriele (712999)" userId="S::mgabriele@smail.pembinatrails.ca::ed21d436-8fe7-4c0d-9e07-5b6d6ac0c0f0" providerId="AD" clId="Web-{111E5E2B-58E9-4E31-A109-6CD7C30962A5}" dt="2018-11-20T21:01:15.820" v="269" actId="14100"/>
        <pc:sldMkLst>
          <pc:docMk/>
          <pc:sldMk cId="2631989939" sldId="257"/>
        </pc:sldMkLst>
        <pc:spChg chg="mod">
          <ac:chgData name="Marina Gabriele (712999)" userId="S::mgabriele@smail.pembinatrails.ca::ed21d436-8fe7-4c0d-9e07-5b6d6ac0c0f0" providerId="AD" clId="Web-{111E5E2B-58E9-4E31-A109-6CD7C30962A5}" dt="2018-11-20T20:51:15.505" v="125" actId="20577"/>
          <ac:spMkLst>
            <pc:docMk/>
            <pc:sldMk cId="2631989939" sldId="257"/>
            <ac:spMk id="2" creationId="{55F4510B-FB14-4A52-9558-AE293480C0BB}"/>
          </ac:spMkLst>
        </pc:spChg>
        <pc:spChg chg="del">
          <ac:chgData name="Marina Gabriele (712999)" userId="S::mgabriele@smail.pembinatrails.ca::ed21d436-8fe7-4c0d-9e07-5b6d6ac0c0f0" providerId="AD" clId="Web-{111E5E2B-58E9-4E31-A109-6CD7C30962A5}" dt="2018-11-20T21:00:58.616" v="265"/>
          <ac:spMkLst>
            <pc:docMk/>
            <pc:sldMk cId="2631989939" sldId="257"/>
            <ac:spMk id="3" creationId="{D05FDACB-854E-4257-8E49-A7B95E6FE80E}"/>
          </ac:spMkLst>
        </pc:spChg>
        <pc:picChg chg="add mod ord">
          <ac:chgData name="Marina Gabriele (712999)" userId="S::mgabriele@smail.pembinatrails.ca::ed21d436-8fe7-4c0d-9e07-5b6d6ac0c0f0" providerId="AD" clId="Web-{111E5E2B-58E9-4E31-A109-6CD7C30962A5}" dt="2018-11-20T21:01:15.820" v="269" actId="14100"/>
          <ac:picMkLst>
            <pc:docMk/>
            <pc:sldMk cId="2631989939" sldId="257"/>
            <ac:picMk id="4" creationId="{C09C3D16-2C8A-48FF-8502-94FE72D4733B}"/>
          </ac:picMkLst>
        </pc:picChg>
      </pc:sldChg>
      <pc:sldChg chg="delSp modSp new">
        <pc:chgData name="Marina Gabriele (712999)" userId="S::mgabriele@smail.pembinatrails.ca::ed21d436-8fe7-4c0d-9e07-5b6d6ac0c0f0" providerId="AD" clId="Web-{111E5E2B-58E9-4E31-A109-6CD7C30962A5}" dt="2018-11-20T20:48:58.614" v="86" actId="1076"/>
        <pc:sldMkLst>
          <pc:docMk/>
          <pc:sldMk cId="3333714058" sldId="258"/>
        </pc:sldMkLst>
        <pc:spChg chg="mod">
          <ac:chgData name="Marina Gabriele (712999)" userId="S::mgabriele@smail.pembinatrails.ca::ed21d436-8fe7-4c0d-9e07-5b6d6ac0c0f0" providerId="AD" clId="Web-{111E5E2B-58E9-4E31-A109-6CD7C30962A5}" dt="2018-11-20T20:48:58.614" v="86" actId="1076"/>
          <ac:spMkLst>
            <pc:docMk/>
            <pc:sldMk cId="3333714058" sldId="258"/>
            <ac:spMk id="2" creationId="{7A179585-909D-4A55-B617-77D2506EB7EB}"/>
          </ac:spMkLst>
        </pc:spChg>
        <pc:spChg chg="del mod">
          <ac:chgData name="Marina Gabriele (712999)" userId="S::mgabriele@smail.pembinatrails.ca::ed21d436-8fe7-4c0d-9e07-5b6d6ac0c0f0" providerId="AD" clId="Web-{111E5E2B-58E9-4E31-A109-6CD7C30962A5}" dt="2018-11-20T20:48:31.801" v="81"/>
          <ac:spMkLst>
            <pc:docMk/>
            <pc:sldMk cId="3333714058" sldId="258"/>
            <ac:spMk id="3" creationId="{D7FDD37B-501F-476F-A361-0C53E990757B}"/>
          </ac:spMkLst>
        </pc:spChg>
      </pc:sldChg>
      <pc:sldChg chg="delSp modSp new">
        <pc:chgData name="Marina Gabriele (712999)" userId="S::mgabriele@smail.pembinatrails.ca::ed21d436-8fe7-4c0d-9e07-5b6d6ac0c0f0" providerId="AD" clId="Web-{111E5E2B-58E9-4E31-A109-6CD7C30962A5}" dt="2018-11-20T20:50:06.489" v="109"/>
        <pc:sldMkLst>
          <pc:docMk/>
          <pc:sldMk cId="1279084405" sldId="259"/>
        </pc:sldMkLst>
        <pc:spChg chg="mod">
          <ac:chgData name="Marina Gabriele (712999)" userId="S::mgabriele@smail.pembinatrails.ca::ed21d436-8fe7-4c0d-9e07-5b6d6ac0c0f0" providerId="AD" clId="Web-{111E5E2B-58E9-4E31-A109-6CD7C30962A5}" dt="2018-11-20T20:49:49.239" v="108" actId="14100"/>
          <ac:spMkLst>
            <pc:docMk/>
            <pc:sldMk cId="1279084405" sldId="259"/>
            <ac:spMk id="2" creationId="{BCB49C8F-564C-4905-A61D-D0DCD0D9E400}"/>
          </ac:spMkLst>
        </pc:spChg>
        <pc:spChg chg="del">
          <ac:chgData name="Marina Gabriele (712999)" userId="S::mgabriele@smail.pembinatrails.ca::ed21d436-8fe7-4c0d-9e07-5b6d6ac0c0f0" providerId="AD" clId="Web-{111E5E2B-58E9-4E31-A109-6CD7C30962A5}" dt="2018-11-20T20:50:06.489" v="109"/>
          <ac:spMkLst>
            <pc:docMk/>
            <pc:sldMk cId="1279084405" sldId="259"/>
            <ac:spMk id="3" creationId="{D29F3CE2-6636-49F3-8F41-AD6AD44D71A7}"/>
          </ac:spMkLst>
        </pc:spChg>
      </pc:sldChg>
      <pc:sldChg chg="delSp modSp new ord">
        <pc:chgData name="Marina Gabriele (712999)" userId="S::mgabriele@smail.pembinatrails.ca::ed21d436-8fe7-4c0d-9e07-5b6d6ac0c0f0" providerId="AD" clId="Web-{111E5E2B-58E9-4E31-A109-6CD7C30962A5}" dt="2018-11-20T20:52:07.224" v="142" actId="1076"/>
        <pc:sldMkLst>
          <pc:docMk/>
          <pc:sldMk cId="3530538786" sldId="260"/>
        </pc:sldMkLst>
        <pc:spChg chg="mod">
          <ac:chgData name="Marina Gabriele (712999)" userId="S::mgabriele@smail.pembinatrails.ca::ed21d436-8fe7-4c0d-9e07-5b6d6ac0c0f0" providerId="AD" clId="Web-{111E5E2B-58E9-4E31-A109-6CD7C30962A5}" dt="2018-11-20T20:52:07.224" v="142" actId="1076"/>
          <ac:spMkLst>
            <pc:docMk/>
            <pc:sldMk cId="3530538786" sldId="260"/>
            <ac:spMk id="2" creationId="{2B8A78CE-DF48-40C1-B95D-195D8C4BC179}"/>
          </ac:spMkLst>
        </pc:spChg>
        <pc:spChg chg="del">
          <ac:chgData name="Marina Gabriele (712999)" userId="S::mgabriele@smail.pembinatrails.ca::ed21d436-8fe7-4c0d-9e07-5b6d6ac0c0f0" providerId="AD" clId="Web-{111E5E2B-58E9-4E31-A109-6CD7C30962A5}" dt="2018-11-20T20:51:59.380" v="136"/>
          <ac:spMkLst>
            <pc:docMk/>
            <pc:sldMk cId="3530538786" sldId="260"/>
            <ac:spMk id="3" creationId="{A2B719E5-1132-4F30-A1A2-9A2140401EE9}"/>
          </ac:spMkLst>
        </pc:spChg>
      </pc:sldChg>
      <pc:sldChg chg="addSp modSp new">
        <pc:chgData name="Marina Gabriele (712999)" userId="S::mgabriele@smail.pembinatrails.ca::ed21d436-8fe7-4c0d-9e07-5b6d6ac0c0f0" providerId="AD" clId="Web-{111E5E2B-58E9-4E31-A109-6CD7C30962A5}" dt="2018-11-20T21:02:10.835" v="274" actId="1076"/>
        <pc:sldMkLst>
          <pc:docMk/>
          <pc:sldMk cId="21022764" sldId="261"/>
        </pc:sldMkLst>
        <pc:spChg chg="mod">
          <ac:chgData name="Marina Gabriele (712999)" userId="S::mgabriele@smail.pembinatrails.ca::ed21d436-8fe7-4c0d-9e07-5b6d6ac0c0f0" providerId="AD" clId="Web-{111E5E2B-58E9-4E31-A109-6CD7C30962A5}" dt="2018-11-20T20:53:20.865" v="152" actId="1076"/>
          <ac:spMkLst>
            <pc:docMk/>
            <pc:sldMk cId="21022764" sldId="261"/>
            <ac:spMk id="2" creationId="{6E68038B-5C32-4AFC-9796-1AD0F23371D5}"/>
          </ac:spMkLst>
        </pc:spChg>
        <pc:picChg chg="add mod">
          <ac:chgData name="Marina Gabriele (712999)" userId="S::mgabriele@smail.pembinatrails.ca::ed21d436-8fe7-4c0d-9e07-5b6d6ac0c0f0" providerId="AD" clId="Web-{111E5E2B-58E9-4E31-A109-6CD7C30962A5}" dt="2018-11-20T21:02:10.835" v="274" actId="1076"/>
          <ac:picMkLst>
            <pc:docMk/>
            <pc:sldMk cId="21022764" sldId="261"/>
            <ac:picMk id="3" creationId="{05379741-945D-42D1-AC19-FEF3DF177E0B}"/>
          </ac:picMkLst>
        </pc:picChg>
      </pc:sldChg>
      <pc:sldChg chg="addSp delSp modSp new">
        <pc:chgData name="Marina Gabriele (712999)" userId="S::mgabriele@smail.pembinatrails.ca::ed21d436-8fe7-4c0d-9e07-5b6d6ac0c0f0" providerId="AD" clId="Web-{111E5E2B-58E9-4E31-A109-6CD7C30962A5}" dt="2018-11-20T21:03:20.507" v="282" actId="14100"/>
        <pc:sldMkLst>
          <pc:docMk/>
          <pc:sldMk cId="3738995338" sldId="262"/>
        </pc:sldMkLst>
        <pc:spChg chg="mod">
          <ac:chgData name="Marina Gabriele (712999)" userId="S::mgabriele@smail.pembinatrails.ca::ed21d436-8fe7-4c0d-9e07-5b6d6ac0c0f0" providerId="AD" clId="Web-{111E5E2B-58E9-4E31-A109-6CD7C30962A5}" dt="2018-11-20T20:54:00.724" v="160" actId="20577"/>
          <ac:spMkLst>
            <pc:docMk/>
            <pc:sldMk cId="3738995338" sldId="262"/>
            <ac:spMk id="2" creationId="{834686AE-E679-4FC9-9038-396E5A7AA793}"/>
          </ac:spMkLst>
        </pc:spChg>
        <pc:picChg chg="add del mod">
          <ac:chgData name="Marina Gabriele (712999)" userId="S::mgabriele@smail.pembinatrails.ca::ed21d436-8fe7-4c0d-9e07-5b6d6ac0c0f0" providerId="AD" clId="Web-{111E5E2B-58E9-4E31-A109-6CD7C30962A5}" dt="2018-11-20T21:02:41.789" v="276"/>
          <ac:picMkLst>
            <pc:docMk/>
            <pc:sldMk cId="3738995338" sldId="262"/>
            <ac:picMk id="3" creationId="{57229708-469F-4666-BEBF-EB54741CA9F3}"/>
          </ac:picMkLst>
        </pc:picChg>
        <pc:picChg chg="add mod">
          <ac:chgData name="Marina Gabriele (712999)" userId="S::mgabriele@smail.pembinatrails.ca::ed21d436-8fe7-4c0d-9e07-5b6d6ac0c0f0" providerId="AD" clId="Web-{111E5E2B-58E9-4E31-A109-6CD7C30962A5}" dt="2018-11-20T21:03:20.507" v="282" actId="14100"/>
          <ac:picMkLst>
            <pc:docMk/>
            <pc:sldMk cId="3738995338" sldId="262"/>
            <ac:picMk id="5" creationId="{48880D4E-54D4-4A99-8B7F-AB6A5F0541CD}"/>
          </ac:picMkLst>
        </pc:picChg>
      </pc:sldChg>
      <pc:sldChg chg="addSp modSp new">
        <pc:chgData name="Marina Gabriele (712999)" userId="S::mgabriele@smail.pembinatrails.ca::ed21d436-8fe7-4c0d-9e07-5b6d6ac0c0f0" providerId="AD" clId="Web-{111E5E2B-58E9-4E31-A109-6CD7C30962A5}" dt="2018-11-20T21:04:08.539" v="286" actId="1076"/>
        <pc:sldMkLst>
          <pc:docMk/>
          <pc:sldMk cId="3907989714" sldId="263"/>
        </pc:sldMkLst>
        <pc:spChg chg="mod">
          <ac:chgData name="Marina Gabriele (712999)" userId="S::mgabriele@smail.pembinatrails.ca::ed21d436-8fe7-4c0d-9e07-5b6d6ac0c0f0" providerId="AD" clId="Web-{111E5E2B-58E9-4E31-A109-6CD7C30962A5}" dt="2018-11-20T20:55:10.943" v="168" actId="20577"/>
          <ac:spMkLst>
            <pc:docMk/>
            <pc:sldMk cId="3907989714" sldId="263"/>
            <ac:spMk id="2" creationId="{62895861-15C8-4293-A898-E55AF2B8B04D}"/>
          </ac:spMkLst>
        </pc:spChg>
        <pc:picChg chg="add mod">
          <ac:chgData name="Marina Gabriele (712999)" userId="S::mgabriele@smail.pembinatrails.ca::ed21d436-8fe7-4c0d-9e07-5b6d6ac0c0f0" providerId="AD" clId="Web-{111E5E2B-58E9-4E31-A109-6CD7C30962A5}" dt="2018-11-20T21:04:08.539" v="286" actId="1076"/>
          <ac:picMkLst>
            <pc:docMk/>
            <pc:sldMk cId="3907989714" sldId="263"/>
            <ac:picMk id="3" creationId="{9FD7D6D5-89D3-4CA2-9ED4-1691ED02D9EC}"/>
          </ac:picMkLst>
        </pc:picChg>
      </pc:sldChg>
      <pc:sldChg chg="addSp modSp new">
        <pc:chgData name="Marina Gabriele (712999)" userId="S::mgabriele@smail.pembinatrails.ca::ed21d436-8fe7-4c0d-9e07-5b6d6ac0c0f0" providerId="AD" clId="Web-{111E5E2B-58E9-4E31-A109-6CD7C30962A5}" dt="2018-11-20T21:04:57.430" v="291" actId="1076"/>
        <pc:sldMkLst>
          <pc:docMk/>
          <pc:sldMk cId="1020640036" sldId="264"/>
        </pc:sldMkLst>
        <pc:spChg chg="mod">
          <ac:chgData name="Marina Gabriele (712999)" userId="S::mgabriele@smail.pembinatrails.ca::ed21d436-8fe7-4c0d-9e07-5b6d6ac0c0f0" providerId="AD" clId="Web-{111E5E2B-58E9-4E31-A109-6CD7C30962A5}" dt="2018-11-20T20:56:18.850" v="175" actId="20577"/>
          <ac:spMkLst>
            <pc:docMk/>
            <pc:sldMk cId="1020640036" sldId="264"/>
            <ac:spMk id="2" creationId="{962594CE-0DCB-4730-AA95-486C7B5579C6}"/>
          </ac:spMkLst>
        </pc:spChg>
        <pc:picChg chg="add mod">
          <ac:chgData name="Marina Gabriele (712999)" userId="S::mgabriele@smail.pembinatrails.ca::ed21d436-8fe7-4c0d-9e07-5b6d6ac0c0f0" providerId="AD" clId="Web-{111E5E2B-58E9-4E31-A109-6CD7C30962A5}" dt="2018-11-20T21:04:57.430" v="291" actId="1076"/>
          <ac:picMkLst>
            <pc:docMk/>
            <pc:sldMk cId="1020640036" sldId="264"/>
            <ac:picMk id="3" creationId="{A3A79895-C90F-4089-A0F1-5F5DDB2C45CD}"/>
          </ac:picMkLst>
        </pc:picChg>
      </pc:sldChg>
      <pc:sldChg chg="addSp modSp new">
        <pc:chgData name="Marina Gabriele (712999)" userId="S::mgabriele@smail.pembinatrails.ca::ed21d436-8fe7-4c0d-9e07-5b6d6ac0c0f0" providerId="AD" clId="Web-{111E5E2B-58E9-4E31-A109-6CD7C30962A5}" dt="2018-11-20T21:05:42.820" v="297" actId="1076"/>
        <pc:sldMkLst>
          <pc:docMk/>
          <pc:sldMk cId="1167273485" sldId="265"/>
        </pc:sldMkLst>
        <pc:spChg chg="mod">
          <ac:chgData name="Marina Gabriele (712999)" userId="S::mgabriele@smail.pembinatrails.ca::ed21d436-8fe7-4c0d-9e07-5b6d6ac0c0f0" providerId="AD" clId="Web-{111E5E2B-58E9-4E31-A109-6CD7C30962A5}" dt="2018-11-20T20:57:49.538" v="186" actId="20577"/>
          <ac:spMkLst>
            <pc:docMk/>
            <pc:sldMk cId="1167273485" sldId="265"/>
            <ac:spMk id="2" creationId="{E3DC3FFB-97A6-45FF-BB59-1DCEF6011877}"/>
          </ac:spMkLst>
        </pc:spChg>
        <pc:picChg chg="add mod">
          <ac:chgData name="Marina Gabriele (712999)" userId="S::mgabriele@smail.pembinatrails.ca::ed21d436-8fe7-4c0d-9e07-5b6d6ac0c0f0" providerId="AD" clId="Web-{111E5E2B-58E9-4E31-A109-6CD7C30962A5}" dt="2018-11-20T21:05:42.820" v="297" actId="1076"/>
          <ac:picMkLst>
            <pc:docMk/>
            <pc:sldMk cId="1167273485" sldId="265"/>
            <ac:picMk id="3" creationId="{A77C5F89-646F-4D1E-912C-92681F09B2AA}"/>
          </ac:picMkLst>
        </pc:picChg>
      </pc:sldChg>
      <pc:sldChg chg="modSp new">
        <pc:chgData name="Marina Gabriele (712999)" userId="S::mgabriele@smail.pembinatrails.ca::ed21d436-8fe7-4c0d-9e07-5b6d6ac0c0f0" providerId="AD" clId="Web-{111E5E2B-58E9-4E31-A109-6CD7C30962A5}" dt="2018-11-20T20:57:34.116" v="182" actId="20577"/>
        <pc:sldMkLst>
          <pc:docMk/>
          <pc:sldMk cId="3210723472" sldId="266"/>
        </pc:sldMkLst>
        <pc:spChg chg="mod">
          <ac:chgData name="Marina Gabriele (712999)" userId="S::mgabriele@smail.pembinatrails.ca::ed21d436-8fe7-4c0d-9e07-5b6d6ac0c0f0" providerId="AD" clId="Web-{111E5E2B-58E9-4E31-A109-6CD7C30962A5}" dt="2018-11-20T20:57:34.116" v="182" actId="20577"/>
          <ac:spMkLst>
            <pc:docMk/>
            <pc:sldMk cId="3210723472" sldId="266"/>
            <ac:spMk id="2" creationId="{C69B0C12-A8D5-4C06-837B-B2A1216FADC3}"/>
          </ac:spMkLst>
        </pc:spChg>
      </pc:sldChg>
      <pc:sldChg chg="modSp new">
        <pc:chgData name="Marina Gabriele (712999)" userId="S::mgabriele@smail.pembinatrails.ca::ed21d436-8fe7-4c0d-9e07-5b6d6ac0c0f0" providerId="AD" clId="Web-{111E5E2B-58E9-4E31-A109-6CD7C30962A5}" dt="2018-11-20T20:58:45.553" v="201" actId="20577"/>
        <pc:sldMkLst>
          <pc:docMk/>
          <pc:sldMk cId="604584733" sldId="267"/>
        </pc:sldMkLst>
        <pc:spChg chg="mod">
          <ac:chgData name="Marina Gabriele (712999)" userId="S::mgabriele@smail.pembinatrails.ca::ed21d436-8fe7-4c0d-9e07-5b6d6ac0c0f0" providerId="AD" clId="Web-{111E5E2B-58E9-4E31-A109-6CD7C30962A5}" dt="2018-11-20T20:58:45.553" v="201" actId="20577"/>
          <ac:spMkLst>
            <pc:docMk/>
            <pc:sldMk cId="604584733" sldId="267"/>
            <ac:spMk id="2" creationId="{503B7ACE-C5C4-4F4E-92E4-E628C60CB774}"/>
          </ac:spMkLst>
        </pc:spChg>
      </pc:sldChg>
      <pc:sldChg chg="modSp new">
        <pc:chgData name="Marina Gabriele (712999)" userId="S::mgabriele@smail.pembinatrails.ca::ed21d436-8fe7-4c0d-9e07-5b6d6ac0c0f0" providerId="AD" clId="Web-{111E5E2B-58E9-4E31-A109-6CD7C30962A5}" dt="2018-11-20T20:59:00.382" v="216" actId="20577"/>
        <pc:sldMkLst>
          <pc:docMk/>
          <pc:sldMk cId="1180091050" sldId="268"/>
        </pc:sldMkLst>
        <pc:spChg chg="mod">
          <ac:chgData name="Marina Gabriele (712999)" userId="S::mgabriele@smail.pembinatrails.ca::ed21d436-8fe7-4c0d-9e07-5b6d6ac0c0f0" providerId="AD" clId="Web-{111E5E2B-58E9-4E31-A109-6CD7C30962A5}" dt="2018-11-20T20:59:00.382" v="216" actId="20577"/>
          <ac:spMkLst>
            <pc:docMk/>
            <pc:sldMk cId="1180091050" sldId="268"/>
            <ac:spMk id="2" creationId="{419ECE92-B8B1-4295-A182-94493F1750E0}"/>
          </ac:spMkLst>
        </pc:spChg>
      </pc:sldChg>
      <pc:sldChg chg="modSp new">
        <pc:chgData name="Marina Gabriele (712999)" userId="S::mgabriele@smail.pembinatrails.ca::ed21d436-8fe7-4c0d-9e07-5b6d6ac0c0f0" providerId="AD" clId="Web-{111E5E2B-58E9-4E31-A109-6CD7C30962A5}" dt="2018-11-20T20:59:25.772" v="234" actId="20577"/>
        <pc:sldMkLst>
          <pc:docMk/>
          <pc:sldMk cId="670081691" sldId="269"/>
        </pc:sldMkLst>
        <pc:spChg chg="mod">
          <ac:chgData name="Marina Gabriele (712999)" userId="S::mgabriele@smail.pembinatrails.ca::ed21d436-8fe7-4c0d-9e07-5b6d6ac0c0f0" providerId="AD" clId="Web-{111E5E2B-58E9-4E31-A109-6CD7C30962A5}" dt="2018-11-20T20:59:25.772" v="234" actId="20577"/>
          <ac:spMkLst>
            <pc:docMk/>
            <pc:sldMk cId="670081691" sldId="269"/>
            <ac:spMk id="2" creationId="{7656FBF3-D962-455E-827D-F7AC8C7A400B}"/>
          </ac:spMkLst>
        </pc:spChg>
      </pc:sldChg>
      <pc:sldChg chg="modSp new">
        <pc:chgData name="Marina Gabriele (712999)" userId="S::mgabriele@smail.pembinatrails.ca::ed21d436-8fe7-4c0d-9e07-5b6d6ac0c0f0" providerId="AD" clId="Web-{111E5E2B-58E9-4E31-A109-6CD7C30962A5}" dt="2018-11-20T20:59:56.319" v="251" actId="20577"/>
        <pc:sldMkLst>
          <pc:docMk/>
          <pc:sldMk cId="106857108" sldId="270"/>
        </pc:sldMkLst>
        <pc:spChg chg="mod">
          <ac:chgData name="Marina Gabriele (712999)" userId="S::mgabriele@smail.pembinatrails.ca::ed21d436-8fe7-4c0d-9e07-5b6d6ac0c0f0" providerId="AD" clId="Web-{111E5E2B-58E9-4E31-A109-6CD7C30962A5}" dt="2018-11-20T20:59:56.319" v="251" actId="20577"/>
          <ac:spMkLst>
            <pc:docMk/>
            <pc:sldMk cId="106857108" sldId="270"/>
            <ac:spMk id="2" creationId="{3E4775EE-8EC1-4AD0-8EC9-542B8C00B3E1}"/>
          </ac:spMkLst>
        </pc:spChg>
      </pc:sldChg>
      <pc:sldChg chg="modSp new">
        <pc:chgData name="Marina Gabriele (712999)" userId="S::mgabriele@smail.pembinatrails.ca::ed21d436-8fe7-4c0d-9e07-5b6d6ac0c0f0" providerId="AD" clId="Web-{111E5E2B-58E9-4E31-A109-6CD7C30962A5}" dt="2018-11-20T21:00:20.866" v="263" actId="20577"/>
        <pc:sldMkLst>
          <pc:docMk/>
          <pc:sldMk cId="3899495459" sldId="271"/>
        </pc:sldMkLst>
        <pc:spChg chg="mod">
          <ac:chgData name="Marina Gabriele (712999)" userId="S::mgabriele@smail.pembinatrails.ca::ed21d436-8fe7-4c0d-9e07-5b6d6ac0c0f0" providerId="AD" clId="Web-{111E5E2B-58E9-4E31-A109-6CD7C30962A5}" dt="2018-11-20T21:00:20.866" v="263" actId="20577"/>
          <ac:spMkLst>
            <pc:docMk/>
            <pc:sldMk cId="3899495459" sldId="271"/>
            <ac:spMk id="2" creationId="{85E3C2FB-DDBE-448C-977F-22F25C0F0A7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846CE7D5-CF57-46EF-B807-FDD0502418D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5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6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3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1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8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7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5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1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0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8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1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1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6277" y="2061838"/>
            <a:ext cx="7721446" cy="1662475"/>
          </a:xfrm>
        </p:spPr>
        <p:txBody>
          <a:bodyPr>
            <a:normAutofit/>
          </a:bodyPr>
          <a:lstStyle/>
          <a:p>
            <a:r>
              <a:rPr lang="en-US" sz="4800">
                <a:cs typeface="Calibri Light"/>
              </a:rPr>
              <a:t>Grade 9 Fitness Circuit Activity</a:t>
            </a:r>
            <a:endParaRPr lang="en-US" sz="4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8938" y="3783690"/>
            <a:ext cx="5917332" cy="1196717"/>
          </a:xfrm>
        </p:spPr>
        <p:txBody>
          <a:bodyPr vert="horz" lIns="91440" tIns="0" rIns="91440" bIns="45720" rtlCol="0" anchor="t"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B7ACE-C5C4-4F4E-92E4-E628C60CB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Wall Sit</a:t>
            </a:r>
            <a:endParaRPr lang="en-US"/>
          </a:p>
        </p:txBody>
      </p:sp>
      <p:pic>
        <p:nvPicPr>
          <p:cNvPr id="3" name="Picture 3" descr="A person standing in front of a brick wall&#10;&#10;Description generated with very high confidence">
            <a:extLst>
              <a:ext uri="{FF2B5EF4-FFF2-40B4-BE49-F238E27FC236}">
                <a16:creationId xmlns:a16="http://schemas.microsoft.com/office/drawing/2014/main" id="{DFDA41D9-A449-4D7B-A3ED-AF7BD3088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840" y="739087"/>
            <a:ext cx="3914055" cy="586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84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A78CE-DF48-40C1-B95D-195D8C4BC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274" y="2075504"/>
            <a:ext cx="8679915" cy="1748729"/>
          </a:xfrm>
        </p:spPr>
        <p:txBody>
          <a:bodyPr/>
          <a:lstStyle/>
          <a:p>
            <a:r>
              <a:rPr lang="en-US">
                <a:cs typeface="Calibri Light"/>
              </a:rPr>
              <a:t>Lower Body Exercises </a:t>
            </a:r>
          </a:p>
        </p:txBody>
      </p:sp>
    </p:spTree>
    <p:extLst>
      <p:ext uri="{BB962C8B-B14F-4D97-AF65-F5344CB8AC3E}">
        <p14:creationId xmlns:p14="http://schemas.microsoft.com/office/powerpoint/2010/main" val="3530538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CE92-B8B1-4295-A182-94493F175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Lunges</a:t>
            </a:r>
            <a:endParaRPr lang="en-US"/>
          </a:p>
        </p:txBody>
      </p:sp>
      <p:pic>
        <p:nvPicPr>
          <p:cNvPr id="3" name="Picture 3" descr="A picture containing person, man, sky, clothing&#10;&#10;Description generated with very high confidence">
            <a:extLst>
              <a:ext uri="{FF2B5EF4-FFF2-40B4-BE49-F238E27FC236}">
                <a16:creationId xmlns:a16="http://schemas.microsoft.com/office/drawing/2014/main" id="{09BC46ED-A7D5-41B8-99A9-3CF4F1FB8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581" y="1681162"/>
            <a:ext cx="62388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91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6FBF3-D962-455E-827D-F7AC8C7A4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Calf Raises</a:t>
            </a:r>
            <a:endParaRPr lang="en-US"/>
          </a:p>
        </p:txBody>
      </p:sp>
      <p:pic>
        <p:nvPicPr>
          <p:cNvPr id="3" name="Picture 3" descr="A person posing for a picture&#10;&#10;Description generated with very high confidence">
            <a:extLst>
              <a:ext uri="{FF2B5EF4-FFF2-40B4-BE49-F238E27FC236}">
                <a16:creationId xmlns:a16="http://schemas.microsoft.com/office/drawing/2014/main" id="{04958875-BD20-4D3C-BF4E-ADC986A3F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137" y="1281160"/>
            <a:ext cx="4525992" cy="43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81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775EE-8EC1-4AD0-8EC9-542B8C00B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Ups</a:t>
            </a:r>
            <a:endParaRPr lang="en-US"/>
          </a:p>
        </p:txBody>
      </p:sp>
      <p:pic>
        <p:nvPicPr>
          <p:cNvPr id="3" name="Picture 3" descr="A picture containing sky, sport, person&#10;&#10;Description generated with high confidence">
            <a:extLst>
              <a:ext uri="{FF2B5EF4-FFF2-40B4-BE49-F238E27FC236}">
                <a16:creationId xmlns:a16="http://schemas.microsoft.com/office/drawing/2014/main" id="{4BDE5016-C928-4B3E-AF4D-8BF0F3EBC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457" y="935966"/>
            <a:ext cx="5791200" cy="58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7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C2FB-DDBE-448C-977F-22F25C0F0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Squats</a:t>
            </a:r>
            <a:endParaRPr lang="en-US"/>
          </a:p>
        </p:txBody>
      </p:sp>
      <p:pic>
        <p:nvPicPr>
          <p:cNvPr id="3" name="Picture 3" descr="A person doing a trick on a skateboard&#10;&#10;Description generated with high confidence">
            <a:extLst>
              <a:ext uri="{FF2B5EF4-FFF2-40B4-BE49-F238E27FC236}">
                <a16:creationId xmlns:a16="http://schemas.microsoft.com/office/drawing/2014/main" id="{065ABDDE-2466-411D-AA48-C37C129C7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419" y="1177863"/>
            <a:ext cx="5891841" cy="39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9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79585-909D-4A55-B617-77D2506EB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1764" y="2075504"/>
            <a:ext cx="8679915" cy="1748729"/>
          </a:xfrm>
        </p:spPr>
        <p:txBody>
          <a:bodyPr/>
          <a:lstStyle/>
          <a:p>
            <a:r>
              <a:rPr lang="en-US">
                <a:cs typeface="Calibri Light"/>
              </a:rPr>
              <a:t>Upper Body Exercises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333371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510B-FB14-4A52-9558-AE293480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cs typeface="Calibri Light"/>
              </a:rPr>
              <a:t>Push-Ups</a:t>
            </a:r>
          </a:p>
        </p:txBody>
      </p:sp>
      <p:pic>
        <p:nvPicPr>
          <p:cNvPr id="4" name="Picture 4" descr="A picture containing person, woman, wall, racket&#10;&#10;Description generated with very high confidence">
            <a:extLst>
              <a:ext uri="{FF2B5EF4-FFF2-40B4-BE49-F238E27FC236}">
                <a16:creationId xmlns:a16="http://schemas.microsoft.com/office/drawing/2014/main" id="{C09C3D16-2C8A-48FF-8502-94FE72D47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3669" y="1125772"/>
            <a:ext cx="5957617" cy="457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89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038B-5C32-4AFC-9796-1AD0F233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08" y="2321170"/>
            <a:ext cx="4148177" cy="2456442"/>
          </a:xfrm>
        </p:spPr>
        <p:txBody>
          <a:bodyPr/>
          <a:lstStyle/>
          <a:p>
            <a:r>
              <a:rPr lang="en-US">
                <a:cs typeface="Calibri Light"/>
              </a:rPr>
              <a:t>Shoulder Touches</a:t>
            </a:r>
            <a:endParaRPr lang="en-US"/>
          </a:p>
        </p:txBody>
      </p:sp>
      <p:pic>
        <p:nvPicPr>
          <p:cNvPr id="3" name="Picture 3" descr="A picture containing person, outdoor, young, sport&#10;&#10;Description generated with very high confidence">
            <a:extLst>
              <a:ext uri="{FF2B5EF4-FFF2-40B4-BE49-F238E27FC236}">
                <a16:creationId xmlns:a16="http://schemas.microsoft.com/office/drawing/2014/main" id="{05379741-945D-42D1-AC19-FEF3DF177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268" y="1511061"/>
            <a:ext cx="3807124" cy="38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95861-15C8-4293-A898-E55AF2B8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Lacteral</a:t>
            </a:r>
            <a:r>
              <a:rPr lang="en-US">
                <a:cs typeface="Calibri Light"/>
              </a:rPr>
              <a:t> Raises</a:t>
            </a:r>
            <a:endParaRPr lang="en-US"/>
          </a:p>
        </p:txBody>
      </p:sp>
      <p:pic>
        <p:nvPicPr>
          <p:cNvPr id="3" name="Picture 3" descr="A person posing for a picture&#10;&#10;Description generated with very high confidence">
            <a:extLst>
              <a:ext uri="{FF2B5EF4-FFF2-40B4-BE49-F238E27FC236}">
                <a16:creationId xmlns:a16="http://schemas.microsoft.com/office/drawing/2014/main" id="{9FD7D6D5-89D3-4CA2-9ED4-1691ED02D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947" y="1304437"/>
            <a:ext cx="4784784" cy="410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8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49C8F-564C-4905-A61D-D0DCD0D9E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938707" cy="1748729"/>
          </a:xfrm>
        </p:spPr>
        <p:txBody>
          <a:bodyPr/>
          <a:lstStyle/>
          <a:p>
            <a:r>
              <a:rPr lang="en-US">
                <a:cs typeface="Calibri Light"/>
              </a:rPr>
              <a:t>Core Exercises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84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94CE-0DCB-4730-AA95-486C7B557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Sit-Ups</a:t>
            </a:r>
            <a:endParaRPr lang="en-US"/>
          </a:p>
        </p:txBody>
      </p:sp>
      <p:pic>
        <p:nvPicPr>
          <p:cNvPr id="3" name="Picture 3" descr="A person lying on the ground&#10;&#10;Description generated with high confidence">
            <a:extLst>
              <a:ext uri="{FF2B5EF4-FFF2-40B4-BE49-F238E27FC236}">
                <a16:creationId xmlns:a16="http://schemas.microsoft.com/office/drawing/2014/main" id="{A3A79895-C90F-4089-A0F1-5F5DDB2C4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174" y="923573"/>
            <a:ext cx="5216104" cy="541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40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3FFB-97A6-45FF-BB59-1DCEF6011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Crunches</a:t>
            </a:r>
            <a:endParaRPr lang="en-US" err="1"/>
          </a:p>
        </p:txBody>
      </p:sp>
      <p:pic>
        <p:nvPicPr>
          <p:cNvPr id="3" name="Picture 3" descr="A picture containing person, sky, outdoor, woman&#10;&#10;Description generated with very high confidence">
            <a:extLst>
              <a:ext uri="{FF2B5EF4-FFF2-40B4-BE49-F238E27FC236}">
                <a16:creationId xmlns:a16="http://schemas.microsoft.com/office/drawing/2014/main" id="{A77C5F89-646F-4D1E-912C-92681F09B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570" y="1050985"/>
            <a:ext cx="5029199" cy="504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73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B0C12-A8D5-4C06-837B-B2A1216F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Plank</a:t>
            </a:r>
            <a:endParaRPr lang="en-US"/>
          </a:p>
        </p:txBody>
      </p:sp>
      <p:pic>
        <p:nvPicPr>
          <p:cNvPr id="3" name="Picture 3" descr="A picture containing person, man, outdoor, skating&#10;&#10;Description generated with very high confidence">
            <a:extLst>
              <a:ext uri="{FF2B5EF4-FFF2-40B4-BE49-F238E27FC236}">
                <a16:creationId xmlns:a16="http://schemas.microsoft.com/office/drawing/2014/main" id="{D2BEAB90-BD43-4C43-8843-3BC43018C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492" y="1537388"/>
            <a:ext cx="6138413" cy="345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23472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2</TotalTime>
  <Words>30</Words>
  <Application>Microsoft Office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 Light</vt:lpstr>
      <vt:lpstr>Rockwell</vt:lpstr>
      <vt:lpstr>Wingdings</vt:lpstr>
      <vt:lpstr>Atlas</vt:lpstr>
      <vt:lpstr>Grade 9 Fitness Circuit Activity</vt:lpstr>
      <vt:lpstr>Upper Body Exercises</vt:lpstr>
      <vt:lpstr>Push-Ups</vt:lpstr>
      <vt:lpstr>Shoulder Touches</vt:lpstr>
      <vt:lpstr>Lacteral Raises</vt:lpstr>
      <vt:lpstr>Core Exercises </vt:lpstr>
      <vt:lpstr>Sit-Ups</vt:lpstr>
      <vt:lpstr>Crunches</vt:lpstr>
      <vt:lpstr>Plank</vt:lpstr>
      <vt:lpstr>Wall Sit</vt:lpstr>
      <vt:lpstr>Lower Body Exercises </vt:lpstr>
      <vt:lpstr>Lunges</vt:lpstr>
      <vt:lpstr>Calf Raises</vt:lpstr>
      <vt:lpstr>Step Ups</vt:lpstr>
      <vt:lpstr>Squats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Mitchell</dc:creator>
  <cp:lastModifiedBy>Dan Mitchell</cp:lastModifiedBy>
  <cp:revision>4</cp:revision>
  <dcterms:created xsi:type="dcterms:W3CDTF">2013-07-15T20:26:40Z</dcterms:created>
  <dcterms:modified xsi:type="dcterms:W3CDTF">2020-03-26T05:30:16Z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