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8" r:id="rId6"/>
    <p:sldId id="263" r:id="rId7"/>
    <p:sldId id="264" r:id="rId8"/>
    <p:sldId id="265" r:id="rId9"/>
    <p:sldId id="266" r:id="rId10"/>
    <p:sldId id="272" r:id="rId11"/>
    <p:sldId id="267" r:id="rId12"/>
    <p:sldId id="269" r:id="rId13"/>
    <p:sldId id="270" r:id="rId14"/>
    <p:sldId id="283" r:id="rId15"/>
    <p:sldId id="268" r:id="rId16"/>
    <p:sldId id="271" r:id="rId17"/>
    <p:sldId id="277" r:id="rId18"/>
    <p:sldId id="273" r:id="rId19"/>
    <p:sldId id="274" r:id="rId20"/>
    <p:sldId id="275" r:id="rId21"/>
    <p:sldId id="276" r:id="rId22"/>
    <p:sldId id="278" r:id="rId23"/>
    <p:sldId id="284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F65"/>
    <a:srgbClr val="FFFF00"/>
    <a:srgbClr val="F4B183"/>
    <a:srgbClr val="1A7BBF"/>
    <a:srgbClr val="60A6DB"/>
    <a:srgbClr val="5EA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EC17-1894-40B4-8860-F1BC8862D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C7E00-AB93-4EC8-8D7A-79B8B8B65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8706D-D16C-41C9-9A22-8519DE47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BE95B-5F87-4B71-95F8-0EACF343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90F64-B591-4307-9D02-4877F574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62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ACD5-15A0-4478-9C6F-995C4D5E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F94EE-FBA1-4440-9E94-BF08F5E8A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6FFC-FFF3-400B-B543-355BF848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A9B7D-9174-496F-B462-F0A5E375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338B-3A52-436F-90B2-D8130FF9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52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F6083-DAFD-40BA-B48F-FE8916E98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DE516-9CC6-468B-ACC6-15C10CAA8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E7AD6-B274-4AD5-99E2-1A34F3C9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A9B9-D797-4317-B418-241FEFFB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1392B-33CA-41CC-A119-71BFBC2A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8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C3DD-2648-4F6E-B9BC-EFCAC373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77EE-2031-41D4-A1FC-99A478C0D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10211-4F0B-45F8-BA86-88FE03C5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9531A-00B3-4BD9-B0B0-FA47285D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92455-9BE7-439F-93F6-A712D7E5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255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3B09-F1CC-4BC2-B11A-936A73AD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57914-DC7A-40C7-B898-45741F93D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B0587-D2B6-45CB-882C-FD7E2CCA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AAFBD-D79F-4045-AD72-FB120C7A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9B6DF-6989-4562-B380-7A118156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71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38B1-E1A9-4698-808D-AA475A30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EDE97-F6AA-4F0C-B613-8CBA9E6D5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7308C-FCE0-4AA9-92E8-41B02FA93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449EF-7F6C-40F7-AF84-2DADC753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0DB57-B03E-49DC-BFE8-B23595C8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25C0F-0874-42EA-85A9-400A21E8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53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B149-B68E-4D49-9400-1C776606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1DD47-395A-45D4-903B-4B483880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56EB2-2032-4D34-9262-104FF33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7BC7C-33B8-4E50-8A25-F5C4DFFCD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876C4-C5DE-43AE-9F93-387FFB8B2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BBCE07-65BC-4C62-82EA-4E6FB4A5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97AB1-8B6D-4067-B148-37C7A9EA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E0C4C-02DA-4535-A9DE-FD348AFC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4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64EE-105C-4CBF-81C2-12A4F989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70395-A048-4032-984F-DEC11E0E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C8DBF-42B4-490B-933F-A2BABAB9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4BD99-2627-4753-8105-3A4210ED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13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7DD8B-CFB0-40D7-AD5A-DA57D210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D98C8-B730-4A7D-9EAB-0DF85301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9C36A-E0E4-4C9A-97F5-ACAADD93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03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9BAE-E317-4D47-B71F-D4FFB46A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2F4DE-56DD-4F8E-8F3E-9CC1706D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7DF55-0FC4-46EE-A900-621A58CA7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96A1F-616A-457C-B222-E4D25FCA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010FC-BF17-4F51-985C-28192F37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1FC40-851E-4604-8825-B6A6CB80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44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F5CB-94C7-4B64-92CD-0FBD0E64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3F22B-718A-44D1-BC88-5D5136E9E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F6DE3-EAA4-4E69-B852-3EE38E136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6FB02-7635-4160-985B-B0B8739F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50AA5-CF69-440B-9B77-8C9420D9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4521F-5BF5-4F25-B0BD-1DD71946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16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C0901-B9E5-44C5-80A1-CF228262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75BA6-9FC8-4004-B720-ED21331A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F846D-9993-4883-B292-5FA19F22B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9B79-AFE3-4FB0-B64A-DF15A5E2C5C4}" type="datetimeFigureOut">
              <a:rPr lang="en-CA" smtClean="0"/>
              <a:t>2020-03-23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73FFD-70B5-4DFA-A712-E88F4BB8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8B304-A466-4578-9864-F61AA5DE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3B85-1253-4CD5-91E3-561849A0C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9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gif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7B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5F54D35-1B2A-4C9A-BFF6-DEE9D0947F2A}"/>
              </a:ext>
            </a:extLst>
          </p:cNvPr>
          <p:cNvSpPr>
            <a:spLocks noChangeAspect="1"/>
          </p:cNvSpPr>
          <p:nvPr/>
        </p:nvSpPr>
        <p:spPr>
          <a:xfrm>
            <a:off x="-2392269" y="-1557464"/>
            <a:ext cx="8015029" cy="801502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6A962-6DD0-48D1-BC2F-D0FFD0F30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9" y="1026345"/>
            <a:ext cx="3427654" cy="342765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B4FD0F3-77E2-40D5-9B6C-9D35400AAB92}"/>
              </a:ext>
            </a:extLst>
          </p:cNvPr>
          <p:cNvSpPr txBox="1">
            <a:spLocks/>
          </p:cNvSpPr>
          <p:nvPr/>
        </p:nvSpPr>
        <p:spPr>
          <a:xfrm>
            <a:off x="5710919" y="2205723"/>
            <a:ext cx="6259408" cy="2939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CA" sz="10900" b="1" spc="50" dirty="0">
                <a:ln w="952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  <a:p>
            <a:pPr algn="ctr">
              <a:lnSpc>
                <a:spcPct val="120000"/>
              </a:lnSpc>
            </a:pPr>
            <a:r>
              <a:rPr lang="en-CA" sz="10900" b="1" spc="50" dirty="0">
                <a:ln w="952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algn="ctr">
              <a:lnSpc>
                <a:spcPct val="120000"/>
              </a:lnSpc>
            </a:pPr>
            <a:r>
              <a:rPr lang="en-CA" sz="10900" b="1" spc="50" dirty="0">
                <a:ln w="952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Edsby</a:t>
            </a:r>
          </a:p>
          <a:p>
            <a:pPr algn="ctr">
              <a:lnSpc>
                <a:spcPct val="170000"/>
              </a:lnSpc>
            </a:pPr>
            <a:r>
              <a:rPr lang="en-CA" sz="3800" b="1" spc="50" dirty="0">
                <a:ln w="9525" cmpd="sng">
                  <a:solidFill>
                    <a:schemeClr val="tx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Pembina Trails School Division</a:t>
            </a:r>
          </a:p>
        </p:txBody>
      </p:sp>
    </p:spTree>
    <p:extLst>
      <p:ext uri="{BB962C8B-B14F-4D97-AF65-F5344CB8AC3E}">
        <p14:creationId xmlns:p14="http://schemas.microsoft.com/office/powerpoint/2010/main" val="53644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use my phone?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3859090" y="1643426"/>
            <a:ext cx="4085617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In the Edsby app, sign in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Pembina Trails username and password</a:t>
            </a:r>
            <a:b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8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CA" sz="28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In</a:t>
            </a:r>
            <a:br>
              <a:rPr lang="en-CA" sz="28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8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D6A8C-2D36-4F60-AF77-E2303684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141" y="474400"/>
            <a:ext cx="3473170" cy="618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505147-7938-416F-903C-007392F27914}"/>
              </a:ext>
            </a:extLst>
          </p:cNvPr>
          <p:cNvSpPr/>
          <p:nvPr/>
        </p:nvSpPr>
        <p:spPr>
          <a:xfrm>
            <a:off x="8996528" y="5324146"/>
            <a:ext cx="813043" cy="668440"/>
          </a:xfrm>
          <a:prstGeom prst="rect">
            <a:avLst/>
          </a:prstGeom>
          <a:solidFill>
            <a:srgbClr val="FFFF00">
              <a:alpha val="87059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E8932-1AE4-4BE5-97C6-C06218A9A31B}"/>
              </a:ext>
            </a:extLst>
          </p:cNvPr>
          <p:cNvSpPr txBox="1"/>
          <p:nvPr/>
        </p:nvSpPr>
        <p:spPr>
          <a:xfrm>
            <a:off x="8996528" y="532414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/>
              <a:t>jsmith</a:t>
            </a:r>
            <a:endParaRPr lang="en-C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7EC6E-B251-4693-A461-B4467E9DFC3D}"/>
              </a:ext>
            </a:extLst>
          </p:cNvPr>
          <p:cNvSpPr txBox="1"/>
          <p:nvPr/>
        </p:nvSpPr>
        <p:spPr>
          <a:xfrm>
            <a:off x="8996528" y="5684809"/>
            <a:ext cx="81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*******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0800000">
            <a:off x="11113255" y="5347654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DB6F4-926F-4AC0-B263-37D50D6BCCF4}"/>
              </a:ext>
            </a:extLst>
          </p:cNvPr>
          <p:cNvSpPr txBox="1"/>
          <p:nvPr/>
        </p:nvSpPr>
        <p:spPr>
          <a:xfrm>
            <a:off x="242466" y="5347653"/>
            <a:ext cx="5248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If using a </a:t>
            </a:r>
            <a:r>
              <a:rPr lang="en-CA" sz="2400" i="1" dirty="0"/>
              <a:t>shared</a:t>
            </a:r>
            <a:r>
              <a:rPr lang="en-CA" sz="2400" dirty="0"/>
              <a:t> device (</a:t>
            </a:r>
            <a:r>
              <a:rPr lang="en-CA" sz="2400" dirty="0" err="1"/>
              <a:t>eg.</a:t>
            </a:r>
            <a:r>
              <a:rPr lang="en-CA" sz="2400" dirty="0"/>
              <a:t> school iPad)</a:t>
            </a:r>
          </a:p>
          <a:p>
            <a:pPr algn="ctr"/>
            <a:r>
              <a:rPr lang="en-CA" sz="2400" dirty="0"/>
              <a:t> NEVER select any options to </a:t>
            </a:r>
          </a:p>
          <a:p>
            <a:pPr algn="ctr"/>
            <a:r>
              <a:rPr lang="en-CA" sz="2400" dirty="0"/>
              <a:t>“Remember Me” or “Keep me signed in”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8CCE25-C5BB-4BA3-90F2-B8C34F7EA3B2}"/>
              </a:ext>
            </a:extLst>
          </p:cNvPr>
          <p:cNvCxnSpPr/>
          <p:nvPr/>
        </p:nvCxnSpPr>
        <p:spPr>
          <a:xfrm>
            <a:off x="62858" y="6084277"/>
            <a:ext cx="5802923" cy="3751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6240C8-755D-49F6-911F-47FDEAE32570}"/>
              </a:ext>
            </a:extLst>
          </p:cNvPr>
          <p:cNvCxnSpPr>
            <a:cxnSpLocks/>
          </p:cNvCxnSpPr>
          <p:nvPr/>
        </p:nvCxnSpPr>
        <p:spPr>
          <a:xfrm flipV="1">
            <a:off x="62858" y="6165601"/>
            <a:ext cx="5802923" cy="2938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F23FBC-C00D-4F55-99BD-3E6B2AA63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9" y="3663194"/>
            <a:ext cx="2999929" cy="16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0013 0.082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8" grpId="0" animBg="1"/>
      <p:bldP spid="8" grpId="1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use my phone?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D6A8C-2D36-4F60-AF77-E2303684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141" y="474400"/>
            <a:ext cx="3473170" cy="618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505147-7938-416F-903C-007392F27914}"/>
              </a:ext>
            </a:extLst>
          </p:cNvPr>
          <p:cNvSpPr/>
          <p:nvPr/>
        </p:nvSpPr>
        <p:spPr>
          <a:xfrm>
            <a:off x="8996528" y="5324146"/>
            <a:ext cx="813043" cy="668440"/>
          </a:xfrm>
          <a:prstGeom prst="rect">
            <a:avLst/>
          </a:prstGeom>
          <a:solidFill>
            <a:srgbClr val="FFFF00">
              <a:alpha val="87059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E8932-1AE4-4BE5-97C6-C06218A9A31B}"/>
              </a:ext>
            </a:extLst>
          </p:cNvPr>
          <p:cNvSpPr txBox="1"/>
          <p:nvPr/>
        </p:nvSpPr>
        <p:spPr>
          <a:xfrm>
            <a:off x="8996528" y="532414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/>
              <a:t>jsmith</a:t>
            </a:r>
            <a:endParaRPr lang="en-C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7EC6E-B251-4693-A461-B4467E9DFC3D}"/>
              </a:ext>
            </a:extLst>
          </p:cNvPr>
          <p:cNvSpPr txBox="1"/>
          <p:nvPr/>
        </p:nvSpPr>
        <p:spPr>
          <a:xfrm>
            <a:off x="8996528" y="5684809"/>
            <a:ext cx="813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*******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DB6F4-926F-4AC0-B263-37D50D6BCCF4}"/>
              </a:ext>
            </a:extLst>
          </p:cNvPr>
          <p:cNvSpPr txBox="1"/>
          <p:nvPr/>
        </p:nvSpPr>
        <p:spPr>
          <a:xfrm>
            <a:off x="815874" y="3612411"/>
            <a:ext cx="67341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If you get an error message on log in, try this:</a:t>
            </a:r>
          </a:p>
          <a:p>
            <a:endParaRPr lang="en-CA" sz="2400" dirty="0"/>
          </a:p>
          <a:p>
            <a:pPr marL="457200" indent="-457200">
              <a:buAutoNum type="arabicPeriod"/>
            </a:pPr>
            <a:r>
              <a:rPr lang="en-CA" sz="2400" dirty="0"/>
              <a:t>On your phone, go to one of the Office 365 apps </a:t>
            </a:r>
          </a:p>
          <a:p>
            <a:r>
              <a:rPr lang="en-CA" sz="2400" dirty="0"/>
              <a:t>       (OneDrive, School Portal or Outlook)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2. Log in if prompted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3. Go back to Edsby and try to sign in again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F23FBC-C00D-4F55-99BD-3E6B2AA63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71" y="1923102"/>
            <a:ext cx="2999929" cy="16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use my phone?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3859090" y="1643426"/>
            <a:ext cx="4085617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In the Edsby Capture app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CA" sz="32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GO!</a:t>
            </a:r>
            <a:endParaRPr lang="en-CA" sz="20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F4B6A-80A7-441E-8C93-C8B654D0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955" y="336391"/>
            <a:ext cx="2851297" cy="618521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0800000">
            <a:off x="10624536" y="5564222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19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use my phone?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3763861" y="2017962"/>
            <a:ext cx="4085617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In the Edsby Capture app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</a:t>
            </a:r>
            <a:r>
              <a:rPr lang="en-CA" sz="2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(ask your teacher)</a:t>
            </a:r>
            <a:br>
              <a:rPr lang="en-CA" sz="2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0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working? Click the </a:t>
            </a:r>
            <a:r>
              <a:rPr lang="en-CA" sz="28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8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207F01-0BAF-44FE-9E89-3C828B92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659" y="336391"/>
            <a:ext cx="2863997" cy="6185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741D2D-DB6D-4D6F-90E5-2DC1A556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639" y="333216"/>
            <a:ext cx="2863997" cy="6191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1158AC-BFF4-4A5A-B065-5641DF645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203" y="2440386"/>
            <a:ext cx="1736102" cy="197722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0800000">
            <a:off x="11470312" y="5564222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3651656" y="1730837"/>
            <a:ext cx="4776485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kinds of notifications: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Edsby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0921E-194B-4B4C-96D0-F61716D2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669" y="4205182"/>
            <a:ext cx="990651" cy="939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71472E-C187-4731-8C83-C9604415A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190" y="976470"/>
            <a:ext cx="3041806" cy="542952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B4C370C8-5BFD-4D42-8FAE-574EF332781A}"/>
              </a:ext>
            </a:extLst>
          </p:cNvPr>
          <p:cNvSpPr/>
          <p:nvPr/>
        </p:nvSpPr>
        <p:spPr>
          <a:xfrm rot="10800000">
            <a:off x="11236849" y="2331842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60070-5AA5-4AB1-A7CD-C66060E33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87" y="3429000"/>
            <a:ext cx="3231006" cy="485242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4A87B6-468D-4A97-81FA-F32CCEBD001E}"/>
              </a:ext>
            </a:extLst>
          </p:cNvPr>
          <p:cNvSpPr/>
          <p:nvPr/>
        </p:nvSpPr>
        <p:spPr>
          <a:xfrm rot="16200000">
            <a:off x="7288754" y="3988614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FBB3D-EA1B-4769-AFA6-63173D635E6F}"/>
              </a:ext>
            </a:extLst>
          </p:cNvPr>
          <p:cNvGrpSpPr>
            <a:grpSpLocks noChangeAspect="1"/>
          </p:cNvGrpSpPr>
          <p:nvPr/>
        </p:nvGrpSpPr>
        <p:grpSpPr>
          <a:xfrm>
            <a:off x="9445546" y="995520"/>
            <a:ext cx="230327" cy="230327"/>
            <a:chOff x="9487771" y="960402"/>
            <a:chExt cx="288000" cy="288000"/>
          </a:xfrm>
          <a:effectLst/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4BDEBA-FA7B-4C16-BD0A-C320D83B1D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7771" y="960402"/>
              <a:ext cx="288000" cy="288000"/>
            </a:xfrm>
            <a:prstGeom prst="ellipse">
              <a:avLst/>
            </a:prstGeom>
            <a:solidFill>
              <a:srgbClr val="131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BFBDE9C-E821-41BD-8FC3-BAC7AFACC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8" r="14530" b="40791"/>
            <a:stretch/>
          </p:blipFill>
          <p:spPr>
            <a:xfrm>
              <a:off x="9540275" y="1030173"/>
              <a:ext cx="182992" cy="14845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EF4596-56E0-40DA-9417-235DE52D34D8}"/>
              </a:ext>
            </a:extLst>
          </p:cNvPr>
          <p:cNvGrpSpPr>
            <a:grpSpLocks noChangeAspect="1"/>
          </p:cNvGrpSpPr>
          <p:nvPr/>
        </p:nvGrpSpPr>
        <p:grpSpPr>
          <a:xfrm>
            <a:off x="9118453" y="642604"/>
            <a:ext cx="893630" cy="893630"/>
            <a:chOff x="9487771" y="960402"/>
            <a:chExt cx="288000" cy="288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F03937-416A-4B90-BD0F-7D7D74CD92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7771" y="960402"/>
              <a:ext cx="288000" cy="288000"/>
            </a:xfrm>
            <a:prstGeom prst="ellipse">
              <a:avLst/>
            </a:prstGeom>
            <a:solidFill>
              <a:srgbClr val="131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D4D4F14-2E24-4A9E-A2EC-B8C9DFBCD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8" r="14530" b="40791"/>
            <a:stretch/>
          </p:blipFill>
          <p:spPr>
            <a:xfrm>
              <a:off x="9540275" y="1030173"/>
              <a:ext cx="182992" cy="148459"/>
            </a:xfrm>
            <a:prstGeom prst="rect">
              <a:avLst/>
            </a:prstGeom>
          </p:spPr>
        </p:pic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0A94EB4-23AB-4CFC-A583-F72B2608D965}"/>
              </a:ext>
            </a:extLst>
          </p:cNvPr>
          <p:cNvSpPr/>
          <p:nvPr/>
        </p:nvSpPr>
        <p:spPr>
          <a:xfrm rot="10800000">
            <a:off x="9888088" y="922044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313190-E146-44C1-9480-8C456556A897}"/>
              </a:ext>
            </a:extLst>
          </p:cNvPr>
          <p:cNvSpPr/>
          <p:nvPr/>
        </p:nvSpPr>
        <p:spPr>
          <a:xfrm>
            <a:off x="7834317" y="668607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endParaRPr lang="en-CA" sz="2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ADE42-0E67-4ABC-83D0-2BA1319F5CF6}"/>
              </a:ext>
            </a:extLst>
          </p:cNvPr>
          <p:cNvSpPr/>
          <p:nvPr/>
        </p:nvSpPr>
        <p:spPr>
          <a:xfrm>
            <a:off x="851775" y="4490440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en-CA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5F7B3-7DC3-4B6B-ADD0-61B89454C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747837"/>
            <a:ext cx="4533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194 -0.00208 " pathEditMode="relative" rAng="0" ptsTypes="AA">
                                      <p:cBhvr>
                                        <p:cTn id="92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6" grpId="0" animBg="1"/>
      <p:bldP spid="17" grpId="0" animBg="1"/>
      <p:bldP spid="17" grpId="1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2923783" y="2697128"/>
            <a:ext cx="4776485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Go to Account Settings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Edsby app, just click </a:t>
            </a:r>
            <a:r>
              <a:rPr lang="en-CA" sz="28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Settings</a:t>
            </a:r>
            <a:br>
              <a:rPr lang="en-CA" sz="28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8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Edsby, click your name, and then </a:t>
            </a:r>
            <a:r>
              <a:rPr lang="en-CA" sz="28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Settings</a:t>
            </a: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928F7-F898-445B-B0A8-87A06D8A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783" y="450697"/>
            <a:ext cx="3048157" cy="5956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BF751F-4C60-454D-8C1E-0008065D3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52"/>
          <a:stretch/>
        </p:blipFill>
        <p:spPr>
          <a:xfrm>
            <a:off x="7946719" y="1630096"/>
            <a:ext cx="4031678" cy="2937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AF9011-42F8-4B6A-B760-77141CB13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709" y="2064854"/>
            <a:ext cx="1345110" cy="1080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40A1BB8-161E-4488-AD22-D808B8EC1BCC}"/>
              </a:ext>
            </a:extLst>
          </p:cNvPr>
          <p:cNvSpPr/>
          <p:nvPr/>
        </p:nvSpPr>
        <p:spPr>
          <a:xfrm rot="10800000">
            <a:off x="11659498" y="1631718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0800000">
            <a:off x="10696589" y="3019310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9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5925 0.109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3497954" y="1058911"/>
            <a:ext cx="4776485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Beside </a:t>
            </a:r>
            <a:r>
              <a:rPr lang="en-CA" sz="32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click </a:t>
            </a:r>
            <a:r>
              <a:rPr lang="en-CA" sz="32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7119B-3BC1-45AB-8297-77C2D08C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670" y="3235046"/>
            <a:ext cx="6437537" cy="281261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0800000">
            <a:off x="11268648" y="4949105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5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449954" y="3429000"/>
            <a:ext cx="5587430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Messages are emailed to you when the box is checked (keep it checked!)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6200000">
            <a:off x="10333088" y="3662423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632D5-FD29-4D5F-9AA7-A12CB38E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5" y="529500"/>
            <a:ext cx="6453402" cy="29769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D50F1A-33E8-43B5-89FE-99F141B7DBB6}"/>
              </a:ext>
            </a:extLst>
          </p:cNvPr>
          <p:cNvSpPr/>
          <p:nvPr/>
        </p:nvSpPr>
        <p:spPr>
          <a:xfrm>
            <a:off x="6545766" y="3098715"/>
            <a:ext cx="2676293" cy="4194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464162" y="3429000"/>
            <a:ext cx="4776485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You will need to set Instant Notifications for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Calendar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99B1BD-3A13-4547-92E7-CAE54ADC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34" y="1577388"/>
            <a:ext cx="7340063" cy="359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4410C9-C300-4664-924B-0F1E6A92956C}"/>
              </a:ext>
            </a:extLst>
          </p:cNvPr>
          <p:cNvSpPr/>
          <p:nvPr/>
        </p:nvSpPr>
        <p:spPr>
          <a:xfrm>
            <a:off x="4638334" y="2270309"/>
            <a:ext cx="6873728" cy="40255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917457-C3E3-40AC-8019-4581082E65D2}"/>
              </a:ext>
            </a:extLst>
          </p:cNvPr>
          <p:cNvSpPr/>
          <p:nvPr/>
        </p:nvSpPr>
        <p:spPr>
          <a:xfrm>
            <a:off x="4638334" y="2672716"/>
            <a:ext cx="6873728" cy="8324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579A52-576E-4D6F-8C48-66DCD33E9267}"/>
              </a:ext>
            </a:extLst>
          </p:cNvPr>
          <p:cNvSpPr/>
          <p:nvPr/>
        </p:nvSpPr>
        <p:spPr>
          <a:xfrm>
            <a:off x="4638334" y="3505054"/>
            <a:ext cx="6873728" cy="8559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23FC6-6703-4004-9743-00FB8F171E68}"/>
              </a:ext>
            </a:extLst>
          </p:cNvPr>
          <p:cNvSpPr/>
          <p:nvPr/>
        </p:nvSpPr>
        <p:spPr>
          <a:xfrm>
            <a:off x="4638334" y="4360984"/>
            <a:ext cx="6873728" cy="8324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40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0" y="3447015"/>
            <a:ext cx="8763000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Set Calendar 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b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Calendar</a:t>
            </a:r>
            <a:br>
              <a:rPr lang="en-CA" sz="26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6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down arrow</a:t>
            </a:r>
            <a:b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6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CA" sz="26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Edsby</a:t>
            </a:r>
            <a:br>
              <a:rPr lang="en-CA" sz="26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6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same for </a:t>
            </a:r>
            <a:r>
              <a:rPr lang="en-CA" sz="26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26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</a:t>
            </a: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desired</a:t>
            </a:r>
            <a:b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6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types of Activities as desired</a:t>
            </a:r>
            <a:b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6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CA" sz="26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99B1BD-3A13-4547-92E7-CAE54ADC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34" y="1577388"/>
            <a:ext cx="7340063" cy="359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924887F-7E4E-4CC9-9C30-76D754401766}"/>
              </a:ext>
            </a:extLst>
          </p:cNvPr>
          <p:cNvSpPr/>
          <p:nvPr/>
        </p:nvSpPr>
        <p:spPr>
          <a:xfrm rot="10800000">
            <a:off x="6420423" y="2272580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CE2AE-03A1-41C1-950B-74081B62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43" y="1648285"/>
            <a:ext cx="3597460" cy="3597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971DC6-6574-4C49-9AE0-4E52FAA51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619" y="2543086"/>
            <a:ext cx="3049756" cy="77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B6377F-C8DC-4049-B6BD-8DE253CE2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976" y="2848041"/>
            <a:ext cx="475537" cy="26019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DBFC5460-30E1-48DA-8304-7EF21F0803FC}"/>
              </a:ext>
            </a:extLst>
          </p:cNvPr>
          <p:cNvSpPr/>
          <p:nvPr/>
        </p:nvSpPr>
        <p:spPr>
          <a:xfrm rot="10800000">
            <a:off x="8145738" y="2442476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A8C212-8BC6-4E04-923A-20D85C788832}"/>
              </a:ext>
            </a:extLst>
          </p:cNvPr>
          <p:cNvSpPr/>
          <p:nvPr/>
        </p:nvSpPr>
        <p:spPr>
          <a:xfrm>
            <a:off x="4903618" y="2831868"/>
            <a:ext cx="475537" cy="27637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E63B02-8469-43AB-9F59-7C555649D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617" y="2831867"/>
            <a:ext cx="1429509" cy="2763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B0370D-30AC-4246-9AD9-11DF9EBE2E88}"/>
              </a:ext>
            </a:extLst>
          </p:cNvPr>
          <p:cNvSpPr/>
          <p:nvPr/>
        </p:nvSpPr>
        <p:spPr>
          <a:xfrm>
            <a:off x="4903618" y="2831866"/>
            <a:ext cx="1442531" cy="27637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06D5C8-D93E-46BD-9129-3971EB144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363" y="3601901"/>
            <a:ext cx="230809" cy="89026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FCD480-5343-4483-883C-F72DF5956492}"/>
              </a:ext>
            </a:extLst>
          </p:cNvPr>
          <p:cNvSpPr/>
          <p:nvPr/>
        </p:nvSpPr>
        <p:spPr>
          <a:xfrm>
            <a:off x="4808369" y="3592244"/>
            <a:ext cx="239882" cy="90944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65116A2-DF52-4BA8-BDB1-341D80018DE0}"/>
              </a:ext>
            </a:extLst>
          </p:cNvPr>
          <p:cNvSpPr/>
          <p:nvPr/>
        </p:nvSpPr>
        <p:spPr>
          <a:xfrm rot="10800000">
            <a:off x="8308365" y="4809025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1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4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9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to Edsby?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5253073" y="1234865"/>
            <a:ext cx="5309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From the School Portal…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968D381-06D0-425B-8533-D1229EA7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575" y="2876933"/>
            <a:ext cx="6749319" cy="2746202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0C1F6172-80DC-41C6-8787-A6B89729ABA3}"/>
              </a:ext>
            </a:extLst>
          </p:cNvPr>
          <p:cNvSpPr/>
          <p:nvPr/>
        </p:nvSpPr>
        <p:spPr>
          <a:xfrm rot="10800000">
            <a:off x="10208794" y="3877058"/>
            <a:ext cx="914400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1E347E-6024-4F5E-A828-814021F1E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747837"/>
            <a:ext cx="4533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213603" y="3720257"/>
            <a:ext cx="8763000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Set Calendar 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that the type and </a:t>
            </a:r>
            <a:b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are now displayed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99B1BD-3A13-4547-92E7-CAE54ADC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34" y="1577388"/>
            <a:ext cx="7340063" cy="359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E94208-D0F8-4CEC-89FC-964BE887C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01" y="2006811"/>
            <a:ext cx="5699139" cy="6897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CC5CE3-AEA6-4038-96D3-55CADEBAC63E}"/>
              </a:ext>
            </a:extLst>
          </p:cNvPr>
          <p:cNvSpPr/>
          <p:nvPr/>
        </p:nvSpPr>
        <p:spPr>
          <a:xfrm>
            <a:off x="8318810" y="2017963"/>
            <a:ext cx="3193252" cy="6549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7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213603" y="3517815"/>
            <a:ext cx="5588082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Do the same for Organization, Classes and Groups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Classes and Groups, click </a:t>
            </a:r>
            <a:r>
              <a:rPr lang="en-CA" sz="30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changes to all my classes</a:t>
            </a:r>
            <a: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 groups) to copy the settings to all of your classes (or groups)</a:t>
            </a:r>
            <a:b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0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6F0AC-11D8-40C7-8256-E7A07A9B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494" y="816142"/>
            <a:ext cx="4890104" cy="4365457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EABC2A96-3715-4F7D-B057-F3FBE717C687}"/>
              </a:ext>
            </a:extLst>
          </p:cNvPr>
          <p:cNvSpPr/>
          <p:nvPr/>
        </p:nvSpPr>
        <p:spPr>
          <a:xfrm rot="10800000">
            <a:off x="7974858" y="4748463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0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752063" y="3098715"/>
            <a:ext cx="5588082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Click </a:t>
            </a:r>
            <a:r>
              <a:rPr lang="en-CA" sz="32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save all Notification settings</a:t>
            </a: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you have to set up Notifications again whenever you are added to new Classes or Groups!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DD64B-58FF-4028-A7A6-4B74ADBC5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846" y="574571"/>
            <a:ext cx="4270424" cy="566430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EABC2A96-3715-4F7D-B057-F3FBE717C687}"/>
              </a:ext>
            </a:extLst>
          </p:cNvPr>
          <p:cNvSpPr/>
          <p:nvPr/>
        </p:nvSpPr>
        <p:spPr>
          <a:xfrm rot="10800000">
            <a:off x="10994283" y="5354388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set Notifications?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587303" y="2879641"/>
            <a:ext cx="5588082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Check Edsby daily, whether you get a notification or not!</a:t>
            </a:r>
          </a:p>
          <a:p>
            <a:r>
              <a:rPr lang="en-CA" sz="24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(every phone is different and there are various reasons why Push notifications may fail)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B8198-273C-4FAA-9B77-7FAA856C3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45" y="259744"/>
            <a:ext cx="3828188" cy="2838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8BA2B5-FBA4-4D5B-9F6F-8F473E4C768A}"/>
              </a:ext>
            </a:extLst>
          </p:cNvPr>
          <p:cNvSpPr txBox="1"/>
          <p:nvPr/>
        </p:nvSpPr>
        <p:spPr>
          <a:xfrm>
            <a:off x="5340692" y="5555781"/>
            <a:ext cx="710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Sometimes it may take a day or two for Edsby Push notifications to kick in, so set up the notifications and then hold tight…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0635A-CD57-4CF7-B94A-ED82C73BC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73" y="3759286"/>
            <a:ext cx="2999929" cy="16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EEEAAE-29ED-4CD4-9EB5-4C8E438E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47" y="1710043"/>
            <a:ext cx="5526571" cy="40984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3" y="692399"/>
            <a:ext cx="3232981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Edsby!</a:t>
            </a:r>
          </a:p>
        </p:txBody>
      </p:sp>
    </p:spTree>
    <p:extLst>
      <p:ext uri="{BB962C8B-B14F-4D97-AF65-F5344CB8AC3E}">
        <p14:creationId xmlns:p14="http://schemas.microsoft.com/office/powerpoint/2010/main" val="38044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to Edsby?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5253073" y="1234865"/>
            <a:ext cx="5309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From the website…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C1F6172-80DC-41C6-8787-A6B89729ABA3}"/>
              </a:ext>
            </a:extLst>
          </p:cNvPr>
          <p:cNvSpPr/>
          <p:nvPr/>
        </p:nvSpPr>
        <p:spPr>
          <a:xfrm rot="10800000">
            <a:off x="11341358" y="3581065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D54A7-E61D-4484-954D-F47DE059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81" y="3581065"/>
            <a:ext cx="8664377" cy="1528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BA176C-9C28-4D34-875F-824825DE9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648" y="3569342"/>
            <a:ext cx="1497831" cy="1536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7817D-E935-4364-A4F2-D73EF9DA5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457" y="3592788"/>
            <a:ext cx="2650009" cy="165913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E841C86-AD00-4ECF-A7A5-5BBD654DC4AB}"/>
              </a:ext>
            </a:extLst>
          </p:cNvPr>
          <p:cNvSpPr/>
          <p:nvPr/>
        </p:nvSpPr>
        <p:spPr>
          <a:xfrm rot="10800000">
            <a:off x="10657833" y="4054279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6D99F26-7F9C-4960-8555-ADCFDF04C1E2}"/>
              </a:ext>
            </a:extLst>
          </p:cNvPr>
          <p:cNvSpPr/>
          <p:nvPr/>
        </p:nvSpPr>
        <p:spPr>
          <a:xfrm rot="10800000">
            <a:off x="9515019" y="4408110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7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to Edsby?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5253073" y="1234865"/>
            <a:ext cx="6035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From the Office 365 Waffle…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651E38-F12F-44A2-BAD2-70007CE1A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31"/>
          <a:stretch/>
        </p:blipFill>
        <p:spPr>
          <a:xfrm>
            <a:off x="5109494" y="2652161"/>
            <a:ext cx="4175183" cy="1622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4F76E0-6908-4F25-9E66-58DE788C7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495" y="2652161"/>
            <a:ext cx="2930472" cy="3839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9A4470-57AA-4B7C-95E7-04AAE33B6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493" y="2652159"/>
            <a:ext cx="3978892" cy="313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0C1F6172-80DC-41C6-8787-A6B89729ABA3}"/>
              </a:ext>
            </a:extLst>
          </p:cNvPr>
          <p:cNvSpPr/>
          <p:nvPr/>
        </p:nvSpPr>
        <p:spPr>
          <a:xfrm rot="10800000">
            <a:off x="5491543" y="2652161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2B87498-D850-44AD-AEAD-E633841F07E0}"/>
              </a:ext>
            </a:extLst>
          </p:cNvPr>
          <p:cNvSpPr/>
          <p:nvPr/>
        </p:nvSpPr>
        <p:spPr>
          <a:xfrm rot="10800000">
            <a:off x="6096000" y="6058315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FD0189F-64A2-4E7F-8FD0-4ABF83172584}"/>
              </a:ext>
            </a:extLst>
          </p:cNvPr>
          <p:cNvSpPr/>
          <p:nvPr/>
        </p:nvSpPr>
        <p:spPr>
          <a:xfrm rot="10800000">
            <a:off x="7780004" y="4316649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6E8623F-C40C-4202-B598-25E69BEF0820}"/>
              </a:ext>
            </a:extLst>
          </p:cNvPr>
          <p:cNvSpPr/>
          <p:nvPr/>
        </p:nvSpPr>
        <p:spPr>
          <a:xfrm rot="10800000">
            <a:off x="8671927" y="5037599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277FC1-0137-4D9B-9E54-D100BB4AC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494" y="2652160"/>
            <a:ext cx="3054551" cy="3630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ED123B1C-2BC1-402F-B88B-FC06C2580695}"/>
              </a:ext>
            </a:extLst>
          </p:cNvPr>
          <p:cNvSpPr/>
          <p:nvPr/>
        </p:nvSpPr>
        <p:spPr>
          <a:xfrm rot="10800000">
            <a:off x="7443349" y="5780493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29" grpId="1" animBg="1"/>
      <p:bldP spid="29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use my phone?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5253073" y="1234865"/>
            <a:ext cx="5309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Download the apps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6C83B3-C313-4537-A70B-B5A3C5EC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941" y="2700179"/>
            <a:ext cx="3852536" cy="3194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BFD3E-3138-4EF6-815F-9C0FC3B15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747837"/>
            <a:ext cx="4533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use my phone?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3859090" y="1643426"/>
            <a:ext cx="4085617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Set your Wi-Fi to </a:t>
            </a:r>
            <a:r>
              <a:rPr lang="en-CA" sz="32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145C3-6D2E-4C78-9C26-605A9EA6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367" y="466573"/>
            <a:ext cx="3048157" cy="592485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0800000">
            <a:off x="9929445" y="2772817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CE0C0-DAC9-43E1-80F0-1FFCD13C8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1" y="3920425"/>
            <a:ext cx="2999929" cy="16437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9B1500-808C-47E7-8531-DD1DAF2F67FA}"/>
              </a:ext>
            </a:extLst>
          </p:cNvPr>
          <p:cNvSpPr/>
          <p:nvPr/>
        </p:nvSpPr>
        <p:spPr>
          <a:xfrm>
            <a:off x="398501" y="5564222"/>
            <a:ext cx="7884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If you change your Pembina Trails password, you may have to </a:t>
            </a:r>
          </a:p>
          <a:p>
            <a:r>
              <a:rPr lang="en-CA" sz="2400" dirty="0"/>
              <a:t>go into Wi-Fi Settings, “Forget network” and then re-connect.</a:t>
            </a:r>
          </a:p>
        </p:txBody>
      </p:sp>
    </p:spTree>
    <p:extLst>
      <p:ext uri="{BB962C8B-B14F-4D97-AF65-F5344CB8AC3E}">
        <p14:creationId xmlns:p14="http://schemas.microsoft.com/office/powerpoint/2010/main" val="29806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use my phone?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3852710" y="1138317"/>
            <a:ext cx="4085617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 the Edsby app, set the server address</a:t>
            </a: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sz="3000" dirty="0" err="1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pembinatrails</a:t>
            </a:r>
            <a: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0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CA" sz="30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6FBF9-157F-4EE1-9915-DE0C27336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346" y="592109"/>
            <a:ext cx="2870348" cy="58613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0800000">
            <a:off x="10178808" y="3775139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D132FF-FF84-4760-BB54-83DD5FB8C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1" y="3920425"/>
            <a:ext cx="2999929" cy="16437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8D3E9B-BA53-4EE4-B504-F1D54EC49B7A}"/>
              </a:ext>
            </a:extLst>
          </p:cNvPr>
          <p:cNvSpPr/>
          <p:nvPr/>
        </p:nvSpPr>
        <p:spPr>
          <a:xfrm>
            <a:off x="398501" y="5564222"/>
            <a:ext cx="7261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The server address “</a:t>
            </a:r>
            <a:r>
              <a:rPr lang="en-CA" sz="2400" dirty="0" err="1"/>
              <a:t>pembinatrails</a:t>
            </a:r>
            <a:r>
              <a:rPr lang="en-CA" sz="2400" dirty="0"/>
              <a:t>” should be lowercase </a:t>
            </a:r>
            <a:br>
              <a:rPr lang="en-CA" sz="2400" dirty="0"/>
            </a:br>
            <a:r>
              <a:rPr lang="en-CA" sz="2400" dirty="0"/>
              <a:t>and there should be no spaces before, within, or after.</a:t>
            </a:r>
          </a:p>
        </p:txBody>
      </p:sp>
    </p:spTree>
    <p:extLst>
      <p:ext uri="{BB962C8B-B14F-4D97-AF65-F5344CB8AC3E}">
        <p14:creationId xmlns:p14="http://schemas.microsoft.com/office/powerpoint/2010/main" val="16640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416 L 0.00209 0.0590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use my phone?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3859090" y="1643426"/>
            <a:ext cx="4085617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 the Edsby app, sign in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and students, just click the Microsoft button</a:t>
            </a:r>
            <a:b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8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area is just for parents!</a:t>
            </a:r>
          </a:p>
          <a:p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69111-BA02-455F-A3B2-9377F8959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466" y="575386"/>
            <a:ext cx="2870348" cy="5874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0800000">
            <a:off x="10597098" y="4267883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AFBBF-F585-4D73-AD3F-73F3D4589EE9}"/>
              </a:ext>
            </a:extLst>
          </p:cNvPr>
          <p:cNvSpPr/>
          <p:nvPr/>
        </p:nvSpPr>
        <p:spPr>
          <a:xfrm>
            <a:off x="8597466" y="2694562"/>
            <a:ext cx="2870348" cy="1284051"/>
          </a:xfrm>
          <a:prstGeom prst="rect">
            <a:avLst/>
          </a:prstGeom>
          <a:solidFill>
            <a:srgbClr val="F4B183">
              <a:alpha val="85882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for parents!</a:t>
            </a:r>
          </a:p>
        </p:txBody>
      </p:sp>
    </p:spTree>
    <p:extLst>
      <p:ext uri="{BB962C8B-B14F-4D97-AF65-F5344CB8AC3E}">
        <p14:creationId xmlns:p14="http://schemas.microsoft.com/office/powerpoint/2010/main" val="21963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67CE4D3-9948-4D73-8BFF-F31ED80362AF}"/>
              </a:ext>
            </a:extLst>
          </p:cNvPr>
          <p:cNvSpPr/>
          <p:nvPr/>
        </p:nvSpPr>
        <p:spPr>
          <a:xfrm>
            <a:off x="-1062957" y="-1473285"/>
            <a:ext cx="4714613" cy="4572000"/>
          </a:xfrm>
          <a:prstGeom prst="ellipse">
            <a:avLst/>
          </a:prstGeom>
          <a:solidFill>
            <a:srgbClr val="1A7BB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90F5-1DB4-4911-A85F-583794E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" y="692399"/>
            <a:ext cx="2842413" cy="1325563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use my phone?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5B96A45-C182-41AC-8963-2191FCF40CC8}"/>
              </a:ext>
            </a:extLst>
          </p:cNvPr>
          <p:cNvSpPr txBox="1">
            <a:spLocks/>
          </p:cNvSpPr>
          <p:nvPr/>
        </p:nvSpPr>
        <p:spPr>
          <a:xfrm>
            <a:off x="3859090" y="1643426"/>
            <a:ext cx="4085617" cy="392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0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In the Edsby app, sign in</a:t>
            </a:r>
            <a:br>
              <a:rPr lang="en-CA" sz="32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Pembina Trails email address</a:t>
            </a:r>
            <a:b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8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CA" sz="2800" b="1" dirty="0">
                <a:solidFill>
                  <a:srgbClr val="1A7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b="1" dirty="0">
              <a:solidFill>
                <a:srgbClr val="1A7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4A2F5-749F-48BA-91CE-19E97FD4F909}"/>
              </a:ext>
            </a:extLst>
          </p:cNvPr>
          <p:cNvSpPr/>
          <p:nvPr/>
        </p:nvSpPr>
        <p:spPr>
          <a:xfrm>
            <a:off x="10120192" y="3868615"/>
            <a:ext cx="58616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BD63E-D102-47D4-ABAC-B6E68393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648" y="533441"/>
            <a:ext cx="3251367" cy="6140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06D201-AE9E-444D-9CDF-21E762F6CA3D}"/>
              </a:ext>
            </a:extLst>
          </p:cNvPr>
          <p:cNvSpPr txBox="1"/>
          <p:nvPr/>
        </p:nvSpPr>
        <p:spPr>
          <a:xfrm>
            <a:off x="8438817" y="2546110"/>
            <a:ext cx="2434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400" dirty="0"/>
              <a:t>jsmith@smail.pembinatrails.ca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29A38E-0B48-4A43-9DE9-79EDCD13BE06}"/>
              </a:ext>
            </a:extLst>
          </p:cNvPr>
          <p:cNvSpPr/>
          <p:nvPr/>
        </p:nvSpPr>
        <p:spPr>
          <a:xfrm rot="10800000">
            <a:off x="10893170" y="2449935"/>
            <a:ext cx="721688" cy="433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0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FB2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0.00091 0.174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6b9e0f1f-5eb0-4512-aeb8-f13c2348f590" xsi:nil="true"/>
    <DefaultSectionNames xmlns="6b9e0f1f-5eb0-4512-aeb8-f13c2348f590" xsi:nil="true"/>
    <Has_Teacher_Only_SectionGroup xmlns="6b9e0f1f-5eb0-4512-aeb8-f13c2348f590" xsi:nil="true"/>
    <CultureName xmlns="6b9e0f1f-5eb0-4512-aeb8-f13c2348f590" xsi:nil="true"/>
    <Is_Collaboration_Space_Locked xmlns="6b9e0f1f-5eb0-4512-aeb8-f13c2348f590" xsi:nil="true"/>
    <NotebookType xmlns="6b9e0f1f-5eb0-4512-aeb8-f13c2348f590" xsi:nil="true"/>
    <Teachers xmlns="6b9e0f1f-5eb0-4512-aeb8-f13c2348f590">
      <UserInfo>
        <DisplayName/>
        <AccountId xsi:nil="true"/>
        <AccountType/>
      </UserInfo>
    </Teachers>
    <Invited_Teachers xmlns="6b9e0f1f-5eb0-4512-aeb8-f13c2348f590" xsi:nil="true"/>
    <Owner xmlns="6b9e0f1f-5eb0-4512-aeb8-f13c2348f590">
      <UserInfo>
        <DisplayName/>
        <AccountId xsi:nil="true"/>
        <AccountType/>
      </UserInfo>
    </Owner>
    <AppVersion xmlns="6b9e0f1f-5eb0-4512-aeb8-f13c2348f590" xsi:nil="true"/>
    <Invited_Students xmlns="6b9e0f1f-5eb0-4512-aeb8-f13c2348f590" xsi:nil="true"/>
    <FolderType xmlns="6b9e0f1f-5eb0-4512-aeb8-f13c2348f590" xsi:nil="true"/>
    <Students xmlns="6b9e0f1f-5eb0-4512-aeb8-f13c2348f590">
      <UserInfo>
        <DisplayName/>
        <AccountId xsi:nil="true"/>
        <AccountType/>
      </UserInfo>
    </Students>
    <Student_Groups xmlns="6b9e0f1f-5eb0-4512-aeb8-f13c2348f590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07B8435883D4197F9FB26262DCB3E" ma:contentTypeVersion="29" ma:contentTypeDescription="Create a new document." ma:contentTypeScope="" ma:versionID="17c2aef41a798aa82c9002c51c6ae7cd">
  <xsd:schema xmlns:xsd="http://www.w3.org/2001/XMLSchema" xmlns:xs="http://www.w3.org/2001/XMLSchema" xmlns:p="http://schemas.microsoft.com/office/2006/metadata/properties" xmlns:ns3="c70d252d-df60-4579-83b3-470fdb560afa" xmlns:ns4="6b9e0f1f-5eb0-4512-aeb8-f13c2348f590" targetNamespace="http://schemas.microsoft.com/office/2006/metadata/properties" ma:root="true" ma:fieldsID="3f244a22fa80de661f4d9b1cfbe16f4a" ns3:_="" ns4:_="">
    <xsd:import namespace="c70d252d-df60-4579-83b3-470fdb560afa"/>
    <xsd:import namespace="6b9e0f1f-5eb0-4512-aeb8-f13c2348f5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252d-df60-4579-83b3-470fdb560a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e0f1f-5eb0-4512-aeb8-f13c2348f590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3FCE5B-2B63-4FC4-ACFA-33881FFC291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b9e0f1f-5eb0-4512-aeb8-f13c2348f590"/>
    <ds:schemaRef ds:uri="http://purl.org/dc/elements/1.1/"/>
    <ds:schemaRef ds:uri="http://schemas.microsoft.com/office/2006/metadata/properties"/>
    <ds:schemaRef ds:uri="c70d252d-df60-4579-83b3-470fdb560af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9F043F-8C6A-47BD-9FF8-2121649782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3772A-30DF-44C3-8B64-8A4BB4408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0d252d-df60-4579-83b3-470fdb560afa"/>
    <ds:schemaRef ds:uri="6b9e0f1f-5eb0-4512-aeb8-f13c2348f5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497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How do I get to Edsby?</vt:lpstr>
      <vt:lpstr>How do I get to Edsby?</vt:lpstr>
      <vt:lpstr>How do I get to Edsby?</vt:lpstr>
      <vt:lpstr>Can I use my phone?</vt:lpstr>
      <vt:lpstr>Can I use my phone?</vt:lpstr>
      <vt:lpstr>Can I use my phone?</vt:lpstr>
      <vt:lpstr>Can I use my phone?</vt:lpstr>
      <vt:lpstr>Can I use my phone?</vt:lpstr>
      <vt:lpstr>Can I use my phone?</vt:lpstr>
      <vt:lpstr>Can I use my phone?</vt:lpstr>
      <vt:lpstr>Can I use my phone?</vt:lpstr>
      <vt:lpstr>Can I use my phone?</vt:lpstr>
      <vt:lpstr>How do I set Notifications?</vt:lpstr>
      <vt:lpstr>How do I set Notifications?</vt:lpstr>
      <vt:lpstr>How do I set Notifications?</vt:lpstr>
      <vt:lpstr>How do I set Notifications?</vt:lpstr>
      <vt:lpstr>How do I set Notifications?</vt:lpstr>
      <vt:lpstr>How do I set Notifications?</vt:lpstr>
      <vt:lpstr>How do I set Notifications?</vt:lpstr>
      <vt:lpstr>How do I set Notifications?</vt:lpstr>
      <vt:lpstr>How do I set Notifications?</vt:lpstr>
      <vt:lpstr>How do I set Notifications?</vt:lpstr>
      <vt:lpstr>Go Edsby!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Your Students in Edsby</dc:title>
  <dc:creator>Shanon Wieler</dc:creator>
  <cp:lastModifiedBy>Darren Juby</cp:lastModifiedBy>
  <cp:revision>60</cp:revision>
  <dcterms:created xsi:type="dcterms:W3CDTF">2020-01-08T21:37:13Z</dcterms:created>
  <dcterms:modified xsi:type="dcterms:W3CDTF">2020-03-23T17:32:24Z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0x010100ACC07B8435883D4197F9FB26262DCB3E</vt:lpwstr>
  </property>
</Properties>
</file>